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4"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5A3"/>
    <a:srgbClr val="FFB7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105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hdphoto2.wdp>
</file>

<file path=ppt/media/hdphoto3.wdp>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0B987-F4BF-0E24-09C8-36C5E5B675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A05CECE-9E8A-BCFD-5703-04F13CE3F23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3DC2025-B593-90DD-B1C9-AD84E9431ED8}"/>
              </a:ext>
            </a:extLst>
          </p:cNvPr>
          <p:cNvSpPr>
            <a:spLocks noGrp="1"/>
          </p:cNvSpPr>
          <p:nvPr>
            <p:ph type="dt" sz="half" idx="10"/>
          </p:nvPr>
        </p:nvSpPr>
        <p:spPr/>
        <p:txBody>
          <a:bodyPr/>
          <a:lstStyle/>
          <a:p>
            <a:fld id="{4D27BE7F-E6AF-4C0D-B580-10422BD30FAD}" type="datetimeFigureOut">
              <a:rPr lang="en-US" smtClean="0"/>
              <a:t>12/16/2023</a:t>
            </a:fld>
            <a:endParaRPr lang="en-US"/>
          </a:p>
        </p:txBody>
      </p:sp>
      <p:sp>
        <p:nvSpPr>
          <p:cNvPr id="5" name="Footer Placeholder 4">
            <a:extLst>
              <a:ext uri="{FF2B5EF4-FFF2-40B4-BE49-F238E27FC236}">
                <a16:creationId xmlns:a16="http://schemas.microsoft.com/office/drawing/2014/main" id="{A7463649-7D38-CE29-19CE-5E4C15E3B1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D78606-2264-8B3D-9E6F-1EBF2D2B623F}"/>
              </a:ext>
            </a:extLst>
          </p:cNvPr>
          <p:cNvSpPr>
            <a:spLocks noGrp="1"/>
          </p:cNvSpPr>
          <p:nvPr>
            <p:ph type="sldNum" sz="quarter" idx="12"/>
          </p:nvPr>
        </p:nvSpPr>
        <p:spPr/>
        <p:txBody>
          <a:bodyPr/>
          <a:lstStyle/>
          <a:p>
            <a:fld id="{B83FC258-D605-485D-96EB-BDD8223E0BAF}" type="slidenum">
              <a:rPr lang="en-US" smtClean="0"/>
              <a:t>‹#›</a:t>
            </a:fld>
            <a:endParaRPr lang="en-US"/>
          </a:p>
        </p:txBody>
      </p:sp>
    </p:spTree>
    <p:extLst>
      <p:ext uri="{BB962C8B-B14F-4D97-AF65-F5344CB8AC3E}">
        <p14:creationId xmlns:p14="http://schemas.microsoft.com/office/powerpoint/2010/main" val="3257192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81C3-CA2B-D1A4-FD46-7E1A2CF504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8DE045B-7991-D5AB-B97C-939F8C1A189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907E53-9E04-DE39-7767-1558CB8EB972}"/>
              </a:ext>
            </a:extLst>
          </p:cNvPr>
          <p:cNvSpPr>
            <a:spLocks noGrp="1"/>
          </p:cNvSpPr>
          <p:nvPr>
            <p:ph type="dt" sz="half" idx="10"/>
          </p:nvPr>
        </p:nvSpPr>
        <p:spPr/>
        <p:txBody>
          <a:bodyPr/>
          <a:lstStyle/>
          <a:p>
            <a:fld id="{4D27BE7F-E6AF-4C0D-B580-10422BD30FAD}" type="datetimeFigureOut">
              <a:rPr lang="en-US" smtClean="0"/>
              <a:t>12/16/2023</a:t>
            </a:fld>
            <a:endParaRPr lang="en-US"/>
          </a:p>
        </p:txBody>
      </p:sp>
      <p:sp>
        <p:nvSpPr>
          <p:cNvPr id="5" name="Footer Placeholder 4">
            <a:extLst>
              <a:ext uri="{FF2B5EF4-FFF2-40B4-BE49-F238E27FC236}">
                <a16:creationId xmlns:a16="http://schemas.microsoft.com/office/drawing/2014/main" id="{2E29389F-3738-E8D0-171E-AA8BF8047A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563B24-3E57-C422-43CA-24CFF166708C}"/>
              </a:ext>
            </a:extLst>
          </p:cNvPr>
          <p:cNvSpPr>
            <a:spLocks noGrp="1"/>
          </p:cNvSpPr>
          <p:nvPr>
            <p:ph type="sldNum" sz="quarter" idx="12"/>
          </p:nvPr>
        </p:nvSpPr>
        <p:spPr/>
        <p:txBody>
          <a:bodyPr/>
          <a:lstStyle/>
          <a:p>
            <a:fld id="{B83FC258-D605-485D-96EB-BDD8223E0BAF}" type="slidenum">
              <a:rPr lang="en-US" smtClean="0"/>
              <a:t>‹#›</a:t>
            </a:fld>
            <a:endParaRPr lang="en-US"/>
          </a:p>
        </p:txBody>
      </p:sp>
    </p:spTree>
    <p:extLst>
      <p:ext uri="{BB962C8B-B14F-4D97-AF65-F5344CB8AC3E}">
        <p14:creationId xmlns:p14="http://schemas.microsoft.com/office/powerpoint/2010/main" val="123212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FDB7A5-75C4-C953-AF12-A2EDE139577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F14E70-054C-6559-769B-0145A08F4C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D76C0-7F42-AA64-E6D5-B894BDBCCCE8}"/>
              </a:ext>
            </a:extLst>
          </p:cNvPr>
          <p:cNvSpPr>
            <a:spLocks noGrp="1"/>
          </p:cNvSpPr>
          <p:nvPr>
            <p:ph type="dt" sz="half" idx="10"/>
          </p:nvPr>
        </p:nvSpPr>
        <p:spPr/>
        <p:txBody>
          <a:bodyPr/>
          <a:lstStyle/>
          <a:p>
            <a:fld id="{4D27BE7F-E6AF-4C0D-B580-10422BD30FAD}" type="datetimeFigureOut">
              <a:rPr lang="en-US" smtClean="0"/>
              <a:t>12/16/2023</a:t>
            </a:fld>
            <a:endParaRPr lang="en-US"/>
          </a:p>
        </p:txBody>
      </p:sp>
      <p:sp>
        <p:nvSpPr>
          <p:cNvPr id="5" name="Footer Placeholder 4">
            <a:extLst>
              <a:ext uri="{FF2B5EF4-FFF2-40B4-BE49-F238E27FC236}">
                <a16:creationId xmlns:a16="http://schemas.microsoft.com/office/drawing/2014/main" id="{91542325-0D79-9800-2FD1-05E49F482F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3387B7-55C5-B580-4663-C91344B55CAC}"/>
              </a:ext>
            </a:extLst>
          </p:cNvPr>
          <p:cNvSpPr>
            <a:spLocks noGrp="1"/>
          </p:cNvSpPr>
          <p:nvPr>
            <p:ph type="sldNum" sz="quarter" idx="12"/>
          </p:nvPr>
        </p:nvSpPr>
        <p:spPr/>
        <p:txBody>
          <a:bodyPr/>
          <a:lstStyle/>
          <a:p>
            <a:fld id="{B83FC258-D605-485D-96EB-BDD8223E0BAF}" type="slidenum">
              <a:rPr lang="en-US" smtClean="0"/>
              <a:t>‹#›</a:t>
            </a:fld>
            <a:endParaRPr lang="en-US"/>
          </a:p>
        </p:txBody>
      </p:sp>
    </p:spTree>
    <p:extLst>
      <p:ext uri="{BB962C8B-B14F-4D97-AF65-F5344CB8AC3E}">
        <p14:creationId xmlns:p14="http://schemas.microsoft.com/office/powerpoint/2010/main" val="3320801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6B08F-79C3-5C1C-CCC8-5B5D8E58D8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077E24-67C2-175B-98EC-45B4E56C6E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77A551-0602-3340-E2AA-CAD869DD9869}"/>
              </a:ext>
            </a:extLst>
          </p:cNvPr>
          <p:cNvSpPr>
            <a:spLocks noGrp="1"/>
          </p:cNvSpPr>
          <p:nvPr>
            <p:ph type="dt" sz="half" idx="10"/>
          </p:nvPr>
        </p:nvSpPr>
        <p:spPr/>
        <p:txBody>
          <a:bodyPr/>
          <a:lstStyle/>
          <a:p>
            <a:fld id="{4D27BE7F-E6AF-4C0D-B580-10422BD30FAD}" type="datetimeFigureOut">
              <a:rPr lang="en-US" smtClean="0"/>
              <a:t>12/16/2023</a:t>
            </a:fld>
            <a:endParaRPr lang="en-US"/>
          </a:p>
        </p:txBody>
      </p:sp>
      <p:sp>
        <p:nvSpPr>
          <p:cNvPr id="5" name="Footer Placeholder 4">
            <a:extLst>
              <a:ext uri="{FF2B5EF4-FFF2-40B4-BE49-F238E27FC236}">
                <a16:creationId xmlns:a16="http://schemas.microsoft.com/office/drawing/2014/main" id="{66773514-95D2-98BE-5A9B-DAAC38DE96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C03927-54E3-773C-2950-481FC86EFD96}"/>
              </a:ext>
            </a:extLst>
          </p:cNvPr>
          <p:cNvSpPr>
            <a:spLocks noGrp="1"/>
          </p:cNvSpPr>
          <p:nvPr>
            <p:ph type="sldNum" sz="quarter" idx="12"/>
          </p:nvPr>
        </p:nvSpPr>
        <p:spPr/>
        <p:txBody>
          <a:bodyPr/>
          <a:lstStyle/>
          <a:p>
            <a:fld id="{B83FC258-D605-485D-96EB-BDD8223E0BAF}" type="slidenum">
              <a:rPr lang="en-US" smtClean="0"/>
              <a:t>‹#›</a:t>
            </a:fld>
            <a:endParaRPr lang="en-US"/>
          </a:p>
        </p:txBody>
      </p:sp>
    </p:spTree>
    <p:extLst>
      <p:ext uri="{BB962C8B-B14F-4D97-AF65-F5344CB8AC3E}">
        <p14:creationId xmlns:p14="http://schemas.microsoft.com/office/powerpoint/2010/main" val="877994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CFF57-BF3E-FFDA-ACAC-54D04FEDF7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4AD7F3B-3440-CE49-4D90-CEBC997CD4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2AB62A-D56F-27EC-8D7A-295EE2E4EA9B}"/>
              </a:ext>
            </a:extLst>
          </p:cNvPr>
          <p:cNvSpPr>
            <a:spLocks noGrp="1"/>
          </p:cNvSpPr>
          <p:nvPr>
            <p:ph type="dt" sz="half" idx="10"/>
          </p:nvPr>
        </p:nvSpPr>
        <p:spPr/>
        <p:txBody>
          <a:bodyPr/>
          <a:lstStyle/>
          <a:p>
            <a:fld id="{4D27BE7F-E6AF-4C0D-B580-10422BD30FAD}" type="datetimeFigureOut">
              <a:rPr lang="en-US" smtClean="0"/>
              <a:t>12/16/2023</a:t>
            </a:fld>
            <a:endParaRPr lang="en-US"/>
          </a:p>
        </p:txBody>
      </p:sp>
      <p:sp>
        <p:nvSpPr>
          <p:cNvPr id="5" name="Footer Placeholder 4">
            <a:extLst>
              <a:ext uri="{FF2B5EF4-FFF2-40B4-BE49-F238E27FC236}">
                <a16:creationId xmlns:a16="http://schemas.microsoft.com/office/drawing/2014/main" id="{F4DA42E1-3DAC-F99F-EA3D-D40DFB277E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41CAB1-D742-2087-32E7-5619FADEF210}"/>
              </a:ext>
            </a:extLst>
          </p:cNvPr>
          <p:cNvSpPr>
            <a:spLocks noGrp="1"/>
          </p:cNvSpPr>
          <p:nvPr>
            <p:ph type="sldNum" sz="quarter" idx="12"/>
          </p:nvPr>
        </p:nvSpPr>
        <p:spPr/>
        <p:txBody>
          <a:bodyPr/>
          <a:lstStyle/>
          <a:p>
            <a:fld id="{B83FC258-D605-485D-96EB-BDD8223E0BAF}" type="slidenum">
              <a:rPr lang="en-US" smtClean="0"/>
              <a:t>‹#›</a:t>
            </a:fld>
            <a:endParaRPr lang="en-US"/>
          </a:p>
        </p:txBody>
      </p:sp>
    </p:spTree>
    <p:extLst>
      <p:ext uri="{BB962C8B-B14F-4D97-AF65-F5344CB8AC3E}">
        <p14:creationId xmlns:p14="http://schemas.microsoft.com/office/powerpoint/2010/main" val="3861591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E290F-BDA9-585D-5C75-F62C5623EF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9EDC9D-0334-7DA7-C503-96D60A8807B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0EF438-EFD4-4191-1EBF-73C05A7B58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934F90-CC76-DACE-B960-C56BD8F7B3B5}"/>
              </a:ext>
            </a:extLst>
          </p:cNvPr>
          <p:cNvSpPr>
            <a:spLocks noGrp="1"/>
          </p:cNvSpPr>
          <p:nvPr>
            <p:ph type="dt" sz="half" idx="10"/>
          </p:nvPr>
        </p:nvSpPr>
        <p:spPr/>
        <p:txBody>
          <a:bodyPr/>
          <a:lstStyle/>
          <a:p>
            <a:fld id="{4D27BE7F-E6AF-4C0D-B580-10422BD30FAD}" type="datetimeFigureOut">
              <a:rPr lang="en-US" smtClean="0"/>
              <a:t>12/16/2023</a:t>
            </a:fld>
            <a:endParaRPr lang="en-US"/>
          </a:p>
        </p:txBody>
      </p:sp>
      <p:sp>
        <p:nvSpPr>
          <p:cNvPr id="6" name="Footer Placeholder 5">
            <a:extLst>
              <a:ext uri="{FF2B5EF4-FFF2-40B4-BE49-F238E27FC236}">
                <a16:creationId xmlns:a16="http://schemas.microsoft.com/office/drawing/2014/main" id="{4CFE7E8C-3184-1F0E-C4DC-30CAB8A816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642FDC-78AE-2CF4-95EC-9579D6925781}"/>
              </a:ext>
            </a:extLst>
          </p:cNvPr>
          <p:cNvSpPr>
            <a:spLocks noGrp="1"/>
          </p:cNvSpPr>
          <p:nvPr>
            <p:ph type="sldNum" sz="quarter" idx="12"/>
          </p:nvPr>
        </p:nvSpPr>
        <p:spPr/>
        <p:txBody>
          <a:bodyPr/>
          <a:lstStyle/>
          <a:p>
            <a:fld id="{B83FC258-D605-485D-96EB-BDD8223E0BAF}" type="slidenum">
              <a:rPr lang="en-US" smtClean="0"/>
              <a:t>‹#›</a:t>
            </a:fld>
            <a:endParaRPr lang="en-US"/>
          </a:p>
        </p:txBody>
      </p:sp>
    </p:spTree>
    <p:extLst>
      <p:ext uri="{BB962C8B-B14F-4D97-AF65-F5344CB8AC3E}">
        <p14:creationId xmlns:p14="http://schemas.microsoft.com/office/powerpoint/2010/main" val="3261906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B9532-319F-9914-2292-49C12F6E09B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E4540A-7E1B-B14A-7186-EB1E0B6683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5485E05-FC6E-3A53-FA96-FD0D7E186A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73F2DCF-0884-5344-600A-01D6654ED0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1C6D88-6CEB-0EDD-F6DE-25F7867DD6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2CDAA3F-87FE-CF16-CA43-CCE7B65D15D0}"/>
              </a:ext>
            </a:extLst>
          </p:cNvPr>
          <p:cNvSpPr>
            <a:spLocks noGrp="1"/>
          </p:cNvSpPr>
          <p:nvPr>
            <p:ph type="dt" sz="half" idx="10"/>
          </p:nvPr>
        </p:nvSpPr>
        <p:spPr/>
        <p:txBody>
          <a:bodyPr/>
          <a:lstStyle/>
          <a:p>
            <a:fld id="{4D27BE7F-E6AF-4C0D-B580-10422BD30FAD}" type="datetimeFigureOut">
              <a:rPr lang="en-US" smtClean="0"/>
              <a:t>12/16/2023</a:t>
            </a:fld>
            <a:endParaRPr lang="en-US"/>
          </a:p>
        </p:txBody>
      </p:sp>
      <p:sp>
        <p:nvSpPr>
          <p:cNvPr id="8" name="Footer Placeholder 7">
            <a:extLst>
              <a:ext uri="{FF2B5EF4-FFF2-40B4-BE49-F238E27FC236}">
                <a16:creationId xmlns:a16="http://schemas.microsoft.com/office/drawing/2014/main" id="{8D22E447-AA78-C293-9613-0BAFF958B8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F48985-A7EA-CD10-5DAA-DFAEC5F37DBA}"/>
              </a:ext>
            </a:extLst>
          </p:cNvPr>
          <p:cNvSpPr>
            <a:spLocks noGrp="1"/>
          </p:cNvSpPr>
          <p:nvPr>
            <p:ph type="sldNum" sz="quarter" idx="12"/>
          </p:nvPr>
        </p:nvSpPr>
        <p:spPr/>
        <p:txBody>
          <a:bodyPr/>
          <a:lstStyle/>
          <a:p>
            <a:fld id="{B83FC258-D605-485D-96EB-BDD8223E0BAF}" type="slidenum">
              <a:rPr lang="en-US" smtClean="0"/>
              <a:t>‹#›</a:t>
            </a:fld>
            <a:endParaRPr lang="en-US"/>
          </a:p>
        </p:txBody>
      </p:sp>
    </p:spTree>
    <p:extLst>
      <p:ext uri="{BB962C8B-B14F-4D97-AF65-F5344CB8AC3E}">
        <p14:creationId xmlns:p14="http://schemas.microsoft.com/office/powerpoint/2010/main" val="7041321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C1AD0-244E-CB19-6F82-4664D797EA8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49F1703-8522-43E0-D178-7431246317D3}"/>
              </a:ext>
            </a:extLst>
          </p:cNvPr>
          <p:cNvSpPr>
            <a:spLocks noGrp="1"/>
          </p:cNvSpPr>
          <p:nvPr>
            <p:ph type="dt" sz="half" idx="10"/>
          </p:nvPr>
        </p:nvSpPr>
        <p:spPr/>
        <p:txBody>
          <a:bodyPr/>
          <a:lstStyle/>
          <a:p>
            <a:fld id="{4D27BE7F-E6AF-4C0D-B580-10422BD30FAD}" type="datetimeFigureOut">
              <a:rPr lang="en-US" smtClean="0"/>
              <a:t>12/16/2023</a:t>
            </a:fld>
            <a:endParaRPr lang="en-US"/>
          </a:p>
        </p:txBody>
      </p:sp>
      <p:sp>
        <p:nvSpPr>
          <p:cNvPr id="4" name="Footer Placeholder 3">
            <a:extLst>
              <a:ext uri="{FF2B5EF4-FFF2-40B4-BE49-F238E27FC236}">
                <a16:creationId xmlns:a16="http://schemas.microsoft.com/office/drawing/2014/main" id="{8617D97B-5084-AD9F-46CC-7AC63D51B8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744733-4FBE-8BD5-52E1-FC765AE65ABF}"/>
              </a:ext>
            </a:extLst>
          </p:cNvPr>
          <p:cNvSpPr>
            <a:spLocks noGrp="1"/>
          </p:cNvSpPr>
          <p:nvPr>
            <p:ph type="sldNum" sz="quarter" idx="12"/>
          </p:nvPr>
        </p:nvSpPr>
        <p:spPr/>
        <p:txBody>
          <a:bodyPr/>
          <a:lstStyle/>
          <a:p>
            <a:fld id="{B83FC258-D605-485D-96EB-BDD8223E0BAF}" type="slidenum">
              <a:rPr lang="en-US" smtClean="0"/>
              <a:t>‹#›</a:t>
            </a:fld>
            <a:endParaRPr lang="en-US"/>
          </a:p>
        </p:txBody>
      </p:sp>
    </p:spTree>
    <p:extLst>
      <p:ext uri="{BB962C8B-B14F-4D97-AF65-F5344CB8AC3E}">
        <p14:creationId xmlns:p14="http://schemas.microsoft.com/office/powerpoint/2010/main" val="3822791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5B1B74-4F22-6B3A-90B9-0118274B65FF}"/>
              </a:ext>
            </a:extLst>
          </p:cNvPr>
          <p:cNvSpPr>
            <a:spLocks noGrp="1"/>
          </p:cNvSpPr>
          <p:nvPr>
            <p:ph type="dt" sz="half" idx="10"/>
          </p:nvPr>
        </p:nvSpPr>
        <p:spPr/>
        <p:txBody>
          <a:bodyPr/>
          <a:lstStyle/>
          <a:p>
            <a:fld id="{4D27BE7F-E6AF-4C0D-B580-10422BD30FAD}" type="datetimeFigureOut">
              <a:rPr lang="en-US" smtClean="0"/>
              <a:t>12/16/2023</a:t>
            </a:fld>
            <a:endParaRPr lang="en-US"/>
          </a:p>
        </p:txBody>
      </p:sp>
      <p:sp>
        <p:nvSpPr>
          <p:cNvPr id="3" name="Footer Placeholder 2">
            <a:extLst>
              <a:ext uri="{FF2B5EF4-FFF2-40B4-BE49-F238E27FC236}">
                <a16:creationId xmlns:a16="http://schemas.microsoft.com/office/drawing/2014/main" id="{98BC85F6-7ABC-CDB4-7001-B61CE1911CB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2A77EF-903D-093C-1C64-8CD78F953A5E}"/>
              </a:ext>
            </a:extLst>
          </p:cNvPr>
          <p:cNvSpPr>
            <a:spLocks noGrp="1"/>
          </p:cNvSpPr>
          <p:nvPr>
            <p:ph type="sldNum" sz="quarter" idx="12"/>
          </p:nvPr>
        </p:nvSpPr>
        <p:spPr/>
        <p:txBody>
          <a:bodyPr/>
          <a:lstStyle/>
          <a:p>
            <a:fld id="{B83FC258-D605-485D-96EB-BDD8223E0BAF}" type="slidenum">
              <a:rPr lang="en-US" smtClean="0"/>
              <a:t>‹#›</a:t>
            </a:fld>
            <a:endParaRPr lang="en-US"/>
          </a:p>
        </p:txBody>
      </p:sp>
    </p:spTree>
    <p:extLst>
      <p:ext uri="{BB962C8B-B14F-4D97-AF65-F5344CB8AC3E}">
        <p14:creationId xmlns:p14="http://schemas.microsoft.com/office/powerpoint/2010/main" val="30909296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990B4-B898-A6D5-9711-84AAD62014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2FCCED-2F2C-A3AA-40C4-56791966466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ED825E-055C-6DB8-7192-C3D27C08F2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56D45-A3DC-DBFE-FEA5-FBCC7A3AE195}"/>
              </a:ext>
            </a:extLst>
          </p:cNvPr>
          <p:cNvSpPr>
            <a:spLocks noGrp="1"/>
          </p:cNvSpPr>
          <p:nvPr>
            <p:ph type="dt" sz="half" idx="10"/>
          </p:nvPr>
        </p:nvSpPr>
        <p:spPr/>
        <p:txBody>
          <a:bodyPr/>
          <a:lstStyle/>
          <a:p>
            <a:fld id="{4D27BE7F-E6AF-4C0D-B580-10422BD30FAD}" type="datetimeFigureOut">
              <a:rPr lang="en-US" smtClean="0"/>
              <a:t>12/16/2023</a:t>
            </a:fld>
            <a:endParaRPr lang="en-US"/>
          </a:p>
        </p:txBody>
      </p:sp>
      <p:sp>
        <p:nvSpPr>
          <p:cNvPr id="6" name="Footer Placeholder 5">
            <a:extLst>
              <a:ext uri="{FF2B5EF4-FFF2-40B4-BE49-F238E27FC236}">
                <a16:creationId xmlns:a16="http://schemas.microsoft.com/office/drawing/2014/main" id="{453A13F0-B0C1-1837-0D0C-18FC50E585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B146D5-7B75-C003-DB3B-412C80FDC30E}"/>
              </a:ext>
            </a:extLst>
          </p:cNvPr>
          <p:cNvSpPr>
            <a:spLocks noGrp="1"/>
          </p:cNvSpPr>
          <p:nvPr>
            <p:ph type="sldNum" sz="quarter" idx="12"/>
          </p:nvPr>
        </p:nvSpPr>
        <p:spPr/>
        <p:txBody>
          <a:bodyPr/>
          <a:lstStyle/>
          <a:p>
            <a:fld id="{B83FC258-D605-485D-96EB-BDD8223E0BAF}" type="slidenum">
              <a:rPr lang="en-US" smtClean="0"/>
              <a:t>‹#›</a:t>
            </a:fld>
            <a:endParaRPr lang="en-US"/>
          </a:p>
        </p:txBody>
      </p:sp>
    </p:spTree>
    <p:extLst>
      <p:ext uri="{BB962C8B-B14F-4D97-AF65-F5344CB8AC3E}">
        <p14:creationId xmlns:p14="http://schemas.microsoft.com/office/powerpoint/2010/main" val="2088278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C8AAD-E9A0-63C5-3AB5-D60B80AFF1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8ECC6BC-1F06-CA20-BC01-6744ECD65D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765C0E4-0AF1-A144-627F-D1FCF35CCF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FCD3E0-5433-B823-11AA-40934030A9FD}"/>
              </a:ext>
            </a:extLst>
          </p:cNvPr>
          <p:cNvSpPr>
            <a:spLocks noGrp="1"/>
          </p:cNvSpPr>
          <p:nvPr>
            <p:ph type="dt" sz="half" idx="10"/>
          </p:nvPr>
        </p:nvSpPr>
        <p:spPr/>
        <p:txBody>
          <a:bodyPr/>
          <a:lstStyle/>
          <a:p>
            <a:fld id="{4D27BE7F-E6AF-4C0D-B580-10422BD30FAD}" type="datetimeFigureOut">
              <a:rPr lang="en-US" smtClean="0"/>
              <a:t>12/16/2023</a:t>
            </a:fld>
            <a:endParaRPr lang="en-US"/>
          </a:p>
        </p:txBody>
      </p:sp>
      <p:sp>
        <p:nvSpPr>
          <p:cNvPr id="6" name="Footer Placeholder 5">
            <a:extLst>
              <a:ext uri="{FF2B5EF4-FFF2-40B4-BE49-F238E27FC236}">
                <a16:creationId xmlns:a16="http://schemas.microsoft.com/office/drawing/2014/main" id="{A7CD9087-D6DC-CA84-0F69-9D786E7117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268A0-7531-C2DB-35B3-7ACBB23472B5}"/>
              </a:ext>
            </a:extLst>
          </p:cNvPr>
          <p:cNvSpPr>
            <a:spLocks noGrp="1"/>
          </p:cNvSpPr>
          <p:nvPr>
            <p:ph type="sldNum" sz="quarter" idx="12"/>
          </p:nvPr>
        </p:nvSpPr>
        <p:spPr/>
        <p:txBody>
          <a:bodyPr/>
          <a:lstStyle/>
          <a:p>
            <a:fld id="{B83FC258-D605-485D-96EB-BDD8223E0BAF}" type="slidenum">
              <a:rPr lang="en-US" smtClean="0"/>
              <a:t>‹#›</a:t>
            </a:fld>
            <a:endParaRPr lang="en-US"/>
          </a:p>
        </p:txBody>
      </p:sp>
    </p:spTree>
    <p:extLst>
      <p:ext uri="{BB962C8B-B14F-4D97-AF65-F5344CB8AC3E}">
        <p14:creationId xmlns:p14="http://schemas.microsoft.com/office/powerpoint/2010/main" val="991410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58E37B-8659-466A-DAFB-047E2FA6B0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542DE0-DF62-0F8A-0C09-CB90415BAD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06E610-BBDD-68AA-6522-AB02B166DD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27BE7F-E6AF-4C0D-B580-10422BD30FAD}" type="datetimeFigureOut">
              <a:rPr lang="en-US" smtClean="0"/>
              <a:t>12/16/2023</a:t>
            </a:fld>
            <a:endParaRPr lang="en-US"/>
          </a:p>
        </p:txBody>
      </p:sp>
      <p:sp>
        <p:nvSpPr>
          <p:cNvPr id="5" name="Footer Placeholder 4">
            <a:extLst>
              <a:ext uri="{FF2B5EF4-FFF2-40B4-BE49-F238E27FC236}">
                <a16:creationId xmlns:a16="http://schemas.microsoft.com/office/drawing/2014/main" id="{82AE8A28-2FBE-55CE-2210-489B79A039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70F49BF-8091-4E49-7507-599F1C3F04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3FC258-D605-485D-96EB-BDD8223E0BAF}" type="slidenum">
              <a:rPr lang="en-US" smtClean="0"/>
              <a:t>‹#›</a:t>
            </a:fld>
            <a:endParaRPr lang="en-US"/>
          </a:p>
        </p:txBody>
      </p:sp>
    </p:spTree>
    <p:extLst>
      <p:ext uri="{BB962C8B-B14F-4D97-AF65-F5344CB8AC3E}">
        <p14:creationId xmlns:p14="http://schemas.microsoft.com/office/powerpoint/2010/main" val="32692449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6DD9E1A5-38A1-5B2F-95F0-E5A6A52A3C2F}"/>
              </a:ext>
            </a:extLst>
          </p:cNvPr>
          <p:cNvGrpSpPr/>
          <p:nvPr/>
        </p:nvGrpSpPr>
        <p:grpSpPr>
          <a:xfrm>
            <a:off x="-1085850" y="-1135081"/>
            <a:ext cx="14363700" cy="9517081"/>
            <a:chOff x="-1085850" y="-1135081"/>
            <a:chExt cx="14363700" cy="9517081"/>
          </a:xfrm>
        </p:grpSpPr>
        <p:grpSp>
          <p:nvGrpSpPr>
            <p:cNvPr id="13" name="Group 12">
              <a:extLst>
                <a:ext uri="{FF2B5EF4-FFF2-40B4-BE49-F238E27FC236}">
                  <a16:creationId xmlns:a16="http://schemas.microsoft.com/office/drawing/2014/main" id="{97FB1F84-12D6-95FF-E3B1-CD96A7391015}"/>
                </a:ext>
              </a:extLst>
            </p:cNvPr>
            <p:cNvGrpSpPr/>
            <p:nvPr/>
          </p:nvGrpSpPr>
          <p:grpSpPr>
            <a:xfrm>
              <a:off x="0" y="0"/>
              <a:ext cx="12192000" cy="6858000"/>
              <a:chOff x="0" y="0"/>
              <a:chExt cx="12192000" cy="6858000"/>
            </a:xfrm>
          </p:grpSpPr>
          <p:pic>
            <p:nvPicPr>
              <p:cNvPr id="1032" name="Picture 8" descr="Typing Videos, Download The BEST Free 4k Stock Video Footage &amp; Typing HD  Video Clips">
                <a:extLst>
                  <a:ext uri="{FF2B5EF4-FFF2-40B4-BE49-F238E27FC236}">
                    <a16:creationId xmlns:a16="http://schemas.microsoft.com/office/drawing/2014/main" id="{1EB7AA26-C1B4-0C01-D6B3-7676B7971F7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10000"/>
                        </a14:imgEffect>
                        <a14:imgEffect>
                          <a14:saturation sat="90000"/>
                        </a14:imgEffect>
                        <a14:imgEffect>
                          <a14:brightnessContrast bright="-5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p:spPr>
          </p:pic>
          <p:sp>
            <p:nvSpPr>
              <p:cNvPr id="10" name="Rectangle 9">
                <a:extLst>
                  <a:ext uri="{FF2B5EF4-FFF2-40B4-BE49-F238E27FC236}">
                    <a16:creationId xmlns:a16="http://schemas.microsoft.com/office/drawing/2014/main" id="{740BC757-0866-8074-92FC-0E0BD5FA7B86}"/>
                  </a:ext>
                </a:extLst>
              </p:cNvPr>
              <p:cNvSpPr/>
              <p:nvPr/>
            </p:nvSpPr>
            <p:spPr>
              <a:xfrm>
                <a:off x="0" y="0"/>
                <a:ext cx="12192000" cy="6858000"/>
              </a:xfrm>
              <a:prstGeom prst="rect">
                <a:avLst/>
              </a:prstGeom>
              <a:solidFill>
                <a:schemeClr val="bg1">
                  <a:lumMod val="85000"/>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Oval 15">
              <a:extLst>
                <a:ext uri="{FF2B5EF4-FFF2-40B4-BE49-F238E27FC236}">
                  <a16:creationId xmlns:a16="http://schemas.microsoft.com/office/drawing/2014/main" id="{922A91AB-CDA8-E1EC-2684-84F1728633E4}"/>
                </a:ext>
              </a:extLst>
            </p:cNvPr>
            <p:cNvSpPr/>
            <p:nvPr/>
          </p:nvSpPr>
          <p:spPr>
            <a:xfrm>
              <a:off x="8705850" y="-1135081"/>
              <a:ext cx="4572000" cy="4572000"/>
            </a:xfrm>
            <a:prstGeom prst="ellipse">
              <a:avLst/>
            </a:prstGeom>
            <a:noFill/>
            <a:ln w="215900">
              <a:solidFill>
                <a:schemeClr val="accent5">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088DAADD-E201-9525-F155-9C08132FF704}"/>
                </a:ext>
              </a:extLst>
            </p:cNvPr>
            <p:cNvGrpSpPr/>
            <p:nvPr/>
          </p:nvGrpSpPr>
          <p:grpSpPr>
            <a:xfrm>
              <a:off x="1066800" y="600075"/>
              <a:ext cx="10058400" cy="5657850"/>
              <a:chOff x="0" y="0"/>
              <a:chExt cx="12192000" cy="6858000"/>
            </a:xfrm>
          </p:grpSpPr>
          <p:pic>
            <p:nvPicPr>
              <p:cNvPr id="18" name="Picture 8" descr="Typing Videos, Download The BEST Free 4k Stock Video Footage &amp; Typing HD  Video Clips">
                <a:extLst>
                  <a:ext uri="{FF2B5EF4-FFF2-40B4-BE49-F238E27FC236}">
                    <a16:creationId xmlns:a16="http://schemas.microsoft.com/office/drawing/2014/main" id="{676CFBB3-1C6B-DFE5-F4E9-C13941AE89CA}"/>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10000"/>
                        </a14:imgEffect>
                        <a14:imgEffect>
                          <a14:saturation sat="90000"/>
                        </a14:imgEffect>
                        <a14:imgEffect>
                          <a14:brightnessContrast bright="-5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p:spPr>
          </p:pic>
          <p:sp>
            <p:nvSpPr>
              <p:cNvPr id="19" name="Rectangle 18">
                <a:extLst>
                  <a:ext uri="{FF2B5EF4-FFF2-40B4-BE49-F238E27FC236}">
                    <a16:creationId xmlns:a16="http://schemas.microsoft.com/office/drawing/2014/main" id="{83D278CD-A225-DE90-9C8D-2C3BEA6DC979}"/>
                  </a:ext>
                </a:extLst>
              </p:cNvPr>
              <p:cNvSpPr/>
              <p:nvPr/>
            </p:nvSpPr>
            <p:spPr>
              <a:xfrm>
                <a:off x="0" y="0"/>
                <a:ext cx="12192000" cy="6858000"/>
              </a:xfrm>
              <a:prstGeom prst="rect">
                <a:avLst/>
              </a:prstGeom>
              <a:solidFill>
                <a:schemeClr val="bg1">
                  <a:alpha val="60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3" name="Oval 22">
              <a:extLst>
                <a:ext uri="{FF2B5EF4-FFF2-40B4-BE49-F238E27FC236}">
                  <a16:creationId xmlns:a16="http://schemas.microsoft.com/office/drawing/2014/main" id="{5CB6C09C-FF99-8715-380C-89E6F667B35E}"/>
                </a:ext>
              </a:extLst>
            </p:cNvPr>
            <p:cNvSpPr/>
            <p:nvPr/>
          </p:nvSpPr>
          <p:spPr>
            <a:xfrm>
              <a:off x="-1085850" y="3810000"/>
              <a:ext cx="4572000" cy="4572000"/>
            </a:xfrm>
            <a:prstGeom prst="ellipse">
              <a:avLst/>
            </a:prstGeom>
            <a:noFill/>
            <a:ln w="469900">
              <a:solidFill>
                <a:schemeClr val="accent4">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5" name="Group 34">
            <a:extLst>
              <a:ext uri="{FF2B5EF4-FFF2-40B4-BE49-F238E27FC236}">
                <a16:creationId xmlns:a16="http://schemas.microsoft.com/office/drawing/2014/main" id="{AE103FDF-6341-D1DE-FAB8-8164006A4B39}"/>
              </a:ext>
            </a:extLst>
          </p:cNvPr>
          <p:cNvGrpSpPr/>
          <p:nvPr/>
        </p:nvGrpSpPr>
        <p:grpSpPr>
          <a:xfrm>
            <a:off x="5237121" y="1356439"/>
            <a:ext cx="5394877" cy="3797001"/>
            <a:chOff x="5237121" y="1356439"/>
            <a:chExt cx="5394877" cy="3797001"/>
          </a:xfrm>
        </p:grpSpPr>
        <p:sp>
          <p:nvSpPr>
            <p:cNvPr id="25" name="Rectangle 24">
              <a:extLst>
                <a:ext uri="{FF2B5EF4-FFF2-40B4-BE49-F238E27FC236}">
                  <a16:creationId xmlns:a16="http://schemas.microsoft.com/office/drawing/2014/main" id="{D0524289-E4AC-862A-463A-9DA9915DAA46}"/>
                </a:ext>
              </a:extLst>
            </p:cNvPr>
            <p:cNvSpPr/>
            <p:nvPr/>
          </p:nvSpPr>
          <p:spPr>
            <a:xfrm>
              <a:off x="5237121" y="1356439"/>
              <a:ext cx="5394877" cy="3797001"/>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1">
              <a:extLst>
                <a:ext uri="{FF2B5EF4-FFF2-40B4-BE49-F238E27FC236}">
                  <a16:creationId xmlns:a16="http://schemas.microsoft.com/office/drawing/2014/main" id="{56848601-7626-E489-FC4E-792843569C6F}"/>
                </a:ext>
              </a:extLst>
            </p:cNvPr>
            <p:cNvSpPr txBox="1">
              <a:spLocks/>
            </p:cNvSpPr>
            <p:nvPr/>
          </p:nvSpPr>
          <p:spPr>
            <a:xfrm>
              <a:off x="5570975" y="2415383"/>
              <a:ext cx="3979425" cy="128031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70000"/>
                </a:lnSpc>
              </a:pPr>
              <a:r>
                <a:rPr lang="en-US" sz="4000" b="1" spc="600" dirty="0">
                  <a:latin typeface="Consolas" panose="020B0609020204030204" pitchFamily="49" charset="0"/>
                  <a:ea typeface="MS UI Gothic" panose="020B0600070205080204" pitchFamily="34" charset="-128"/>
                </a:rPr>
                <a:t>Password</a:t>
              </a:r>
            </a:p>
            <a:p>
              <a:pPr algn="l">
                <a:lnSpc>
                  <a:spcPct val="70000"/>
                </a:lnSpc>
              </a:pPr>
              <a:r>
                <a:rPr lang="en-US" sz="4000" b="1" spc="600" dirty="0">
                  <a:latin typeface="Consolas" panose="020B0609020204030204" pitchFamily="49" charset="0"/>
                  <a:ea typeface="MS UI Gothic" panose="020B0600070205080204" pitchFamily="34" charset="-128"/>
                </a:rPr>
                <a:t>Generator;</a:t>
              </a:r>
            </a:p>
          </p:txBody>
        </p:sp>
        <p:sp>
          <p:nvSpPr>
            <p:cNvPr id="30" name="TextBox 29">
              <a:extLst>
                <a:ext uri="{FF2B5EF4-FFF2-40B4-BE49-F238E27FC236}">
                  <a16:creationId xmlns:a16="http://schemas.microsoft.com/office/drawing/2014/main" id="{62EADB37-7275-45C1-31B8-9896684299B8}"/>
                </a:ext>
              </a:extLst>
            </p:cNvPr>
            <p:cNvSpPr txBox="1"/>
            <p:nvPr/>
          </p:nvSpPr>
          <p:spPr>
            <a:xfrm>
              <a:off x="5585860" y="2278389"/>
              <a:ext cx="4572001" cy="338554"/>
            </a:xfrm>
            <a:prstGeom prst="rect">
              <a:avLst/>
            </a:prstGeom>
            <a:noFill/>
          </p:spPr>
          <p:txBody>
            <a:bodyPr wrap="square" rtlCol="0" anchor="ctr">
              <a:spAutoFit/>
            </a:bodyPr>
            <a:lstStyle/>
            <a:p>
              <a:r>
                <a:rPr lang="en-US" sz="1600" dirty="0">
                  <a:latin typeface="Consolas" panose="020B0609020204030204" pitchFamily="49" charset="0"/>
                  <a:ea typeface="MS UI Gothic" panose="020B0600070205080204" pitchFamily="34" charset="-128"/>
                </a:rPr>
                <a:t>&lt; webdev-group1 = "cyber sentinels" /&gt;</a:t>
              </a:r>
            </a:p>
          </p:txBody>
        </p:sp>
        <p:sp>
          <p:nvSpPr>
            <p:cNvPr id="31" name="TextBox 30">
              <a:extLst>
                <a:ext uri="{FF2B5EF4-FFF2-40B4-BE49-F238E27FC236}">
                  <a16:creationId xmlns:a16="http://schemas.microsoft.com/office/drawing/2014/main" id="{F3789FDE-44CA-D481-A22F-544B858A071A}"/>
                </a:ext>
              </a:extLst>
            </p:cNvPr>
            <p:cNvSpPr txBox="1"/>
            <p:nvPr/>
          </p:nvSpPr>
          <p:spPr>
            <a:xfrm>
              <a:off x="5532874" y="3628028"/>
              <a:ext cx="3320296" cy="830997"/>
            </a:xfrm>
            <a:prstGeom prst="rect">
              <a:avLst/>
            </a:prstGeom>
            <a:noFill/>
          </p:spPr>
          <p:txBody>
            <a:bodyPr wrap="square" rtlCol="0" anchor="ctr">
              <a:spAutoFit/>
            </a:bodyPr>
            <a:lstStyle/>
            <a:p>
              <a:r>
                <a:rPr lang="en-US" sz="1600" dirty="0">
                  <a:latin typeface="Consolas" panose="020B0609020204030204" pitchFamily="49" charset="0"/>
                  <a:ea typeface="MS UI Gothic" panose="020B0600070205080204" pitchFamily="34" charset="-128"/>
                </a:rPr>
                <a:t>'</a:t>
              </a:r>
              <a:r>
                <a:rPr lang="en-US" sz="1600" dirty="0" err="1">
                  <a:latin typeface="Consolas" panose="020B0609020204030204" pitchFamily="49" charset="0"/>
                  <a:ea typeface="MS UI Gothic" panose="020B0600070205080204" pitchFamily="34" charset="-128"/>
                </a:rPr>
                <a:t>acebo</a:t>
              </a:r>
              <a:r>
                <a:rPr lang="en-US" sz="1600" dirty="0">
                  <a:latin typeface="Consolas" panose="020B0609020204030204" pitchFamily="49" charset="0"/>
                  <a:ea typeface="MS UI Gothic" panose="020B0600070205080204" pitchFamily="34" charset="-128"/>
                </a:rPr>
                <a:t>'		'</a:t>
              </a:r>
              <a:r>
                <a:rPr lang="en-US" sz="1600" dirty="0" err="1">
                  <a:latin typeface="Consolas" panose="020B0609020204030204" pitchFamily="49" charset="0"/>
                  <a:ea typeface="MS UI Gothic" panose="020B0600070205080204" pitchFamily="34" charset="-128"/>
                </a:rPr>
                <a:t>felizardo</a:t>
              </a:r>
              <a:r>
                <a:rPr lang="en-US" sz="1600" dirty="0">
                  <a:latin typeface="Consolas" panose="020B0609020204030204" pitchFamily="49" charset="0"/>
                  <a:ea typeface="MS UI Gothic" panose="020B0600070205080204" pitchFamily="34" charset="-128"/>
                </a:rPr>
                <a:t>'</a:t>
              </a:r>
            </a:p>
            <a:p>
              <a:r>
                <a:rPr lang="en-US" sz="1600" dirty="0">
                  <a:latin typeface="Consolas" panose="020B0609020204030204" pitchFamily="49" charset="0"/>
                  <a:ea typeface="MS UI Gothic" panose="020B0600070205080204" pitchFamily="34" charset="-128"/>
                </a:rPr>
                <a:t>'</a:t>
              </a:r>
              <a:r>
                <a:rPr lang="en-US" sz="1600" dirty="0" err="1">
                  <a:latin typeface="Consolas" panose="020B0609020204030204" pitchFamily="49" charset="0"/>
                  <a:ea typeface="MS UI Gothic" panose="020B0600070205080204" pitchFamily="34" charset="-128"/>
                </a:rPr>
                <a:t>dayot</a:t>
              </a:r>
              <a:r>
                <a:rPr lang="en-US" sz="1600" dirty="0">
                  <a:latin typeface="Consolas" panose="020B0609020204030204" pitchFamily="49" charset="0"/>
                  <a:ea typeface="MS UI Gothic" panose="020B0600070205080204" pitchFamily="34" charset="-128"/>
                </a:rPr>
                <a:t>'		'</a:t>
              </a:r>
              <a:r>
                <a:rPr lang="en-US" sz="1600" dirty="0" err="1">
                  <a:latin typeface="Consolas" panose="020B0609020204030204" pitchFamily="49" charset="0"/>
                  <a:ea typeface="MS UI Gothic" panose="020B0600070205080204" pitchFamily="34" charset="-128"/>
                </a:rPr>
                <a:t>torres</a:t>
              </a:r>
              <a:r>
                <a:rPr lang="en-US" sz="1600" dirty="0">
                  <a:latin typeface="Consolas" panose="020B0609020204030204" pitchFamily="49" charset="0"/>
                  <a:ea typeface="MS UI Gothic" panose="020B0600070205080204" pitchFamily="34" charset="-128"/>
                </a:rPr>
                <a:t>'</a:t>
              </a:r>
            </a:p>
            <a:p>
              <a:r>
                <a:rPr lang="en-US" sz="1600" dirty="0">
                  <a:latin typeface="Consolas" panose="020B0609020204030204" pitchFamily="49" charset="0"/>
                  <a:ea typeface="MS UI Gothic" panose="020B0600070205080204" pitchFamily="34" charset="-128"/>
                </a:rPr>
                <a:t>'</a:t>
              </a:r>
              <a:r>
                <a:rPr lang="en-US" sz="1600" dirty="0" err="1">
                  <a:latin typeface="Consolas" panose="020B0609020204030204" pitchFamily="49" charset="0"/>
                  <a:ea typeface="MS UI Gothic" panose="020B0600070205080204" pitchFamily="34" charset="-128"/>
                </a:rPr>
                <a:t>duerme</a:t>
              </a:r>
              <a:r>
                <a:rPr lang="en-US" sz="1600" dirty="0">
                  <a:latin typeface="Consolas" panose="020B0609020204030204" pitchFamily="49" charset="0"/>
                  <a:ea typeface="MS UI Gothic" panose="020B0600070205080204" pitchFamily="34" charset="-128"/>
                </a:rPr>
                <a:t>’</a:t>
              </a:r>
            </a:p>
          </p:txBody>
        </p:sp>
        <p:sp>
          <p:nvSpPr>
            <p:cNvPr id="34" name="TextBox 33">
              <a:extLst>
                <a:ext uri="{FF2B5EF4-FFF2-40B4-BE49-F238E27FC236}">
                  <a16:creationId xmlns:a16="http://schemas.microsoft.com/office/drawing/2014/main" id="{00558E54-63C7-6EE1-65A0-D0B631860A5E}"/>
                </a:ext>
              </a:extLst>
            </p:cNvPr>
            <p:cNvSpPr txBox="1"/>
            <p:nvPr/>
          </p:nvSpPr>
          <p:spPr>
            <a:xfrm>
              <a:off x="5532874" y="4837673"/>
              <a:ext cx="1600200" cy="307777"/>
            </a:xfrm>
            <a:prstGeom prst="rect">
              <a:avLst/>
            </a:prstGeom>
            <a:noFill/>
          </p:spPr>
          <p:txBody>
            <a:bodyPr wrap="square">
              <a:spAutoFit/>
            </a:bodyPr>
            <a:lstStyle/>
            <a:p>
              <a:r>
                <a:rPr lang="en-US" sz="1400" b="1" dirty="0"/>
                <a:t>12</a:t>
              </a:r>
              <a:r>
                <a:rPr lang="en-US" sz="1400" dirty="0"/>
                <a:t> | </a:t>
              </a:r>
              <a:r>
                <a:rPr lang="en-US" sz="1400" b="1" dirty="0"/>
                <a:t>21</a:t>
              </a:r>
              <a:r>
                <a:rPr lang="en-US" sz="1400" dirty="0"/>
                <a:t> | </a:t>
              </a:r>
              <a:r>
                <a:rPr lang="en-US" sz="1400" b="1" dirty="0"/>
                <a:t>2023</a:t>
              </a:r>
            </a:p>
          </p:txBody>
        </p:sp>
      </p:grpSp>
      <p:sp>
        <p:nvSpPr>
          <p:cNvPr id="36" name="Rectangle 35">
            <a:extLst>
              <a:ext uri="{FF2B5EF4-FFF2-40B4-BE49-F238E27FC236}">
                <a16:creationId xmlns:a16="http://schemas.microsoft.com/office/drawing/2014/main" id="{2A58092D-BF6A-7D56-A35D-180ACA6FF7B0}"/>
              </a:ext>
            </a:extLst>
          </p:cNvPr>
          <p:cNvSpPr/>
          <p:nvPr/>
        </p:nvSpPr>
        <p:spPr>
          <a:xfrm>
            <a:off x="5715754" y="1922887"/>
            <a:ext cx="3555251" cy="179200"/>
          </a:xfrm>
          <a:prstGeom prst="rect">
            <a:avLst/>
          </a:prstGeom>
          <a:solidFill>
            <a:srgbClr val="FFB7B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1800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CA159CD3-CAC9-E006-3AF7-F78C667FBC81}"/>
              </a:ext>
            </a:extLst>
          </p:cNvPr>
          <p:cNvGrpSpPr/>
          <p:nvPr/>
        </p:nvGrpSpPr>
        <p:grpSpPr>
          <a:xfrm>
            <a:off x="-2102902" y="-396978"/>
            <a:ext cx="8602282" cy="6886196"/>
            <a:chOff x="-2102902" y="-396978"/>
            <a:chExt cx="8602282" cy="6886196"/>
          </a:xfrm>
        </p:grpSpPr>
        <p:sp>
          <p:nvSpPr>
            <p:cNvPr id="23" name="Rectangle 22">
              <a:extLst>
                <a:ext uri="{FF2B5EF4-FFF2-40B4-BE49-F238E27FC236}">
                  <a16:creationId xmlns:a16="http://schemas.microsoft.com/office/drawing/2014/main" id="{B06CB56E-702A-CC8D-144A-D051D796628B}"/>
                </a:ext>
              </a:extLst>
            </p:cNvPr>
            <p:cNvSpPr/>
            <p:nvPr/>
          </p:nvSpPr>
          <p:spPr>
            <a:xfrm>
              <a:off x="1778742" y="3680250"/>
              <a:ext cx="4720638" cy="2808968"/>
            </a:xfrm>
            <a:prstGeom prst="rect">
              <a:avLst/>
            </a:prstGeom>
            <a:solidFill>
              <a:srgbClr val="FFB7B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CD74716A-1BB2-0393-7088-90BABF447902}"/>
                </a:ext>
              </a:extLst>
            </p:cNvPr>
            <p:cNvSpPr/>
            <p:nvPr/>
          </p:nvSpPr>
          <p:spPr>
            <a:xfrm>
              <a:off x="-2102902" y="-396978"/>
              <a:ext cx="4572000" cy="4572000"/>
            </a:xfrm>
            <a:prstGeom prst="ellipse">
              <a:avLst/>
            </a:prstGeom>
            <a:noFill/>
            <a:ln w="215900">
              <a:solidFill>
                <a:schemeClr val="accent5">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5" name="Picture 4" descr="2,114,200+ Office Buildings Stock Photos, Pictures &amp; Royalty-Free Images -  iStock | Office, Office building interior, Commercial building exterior">
              <a:extLst>
                <a:ext uri="{FF2B5EF4-FFF2-40B4-BE49-F238E27FC236}">
                  <a16:creationId xmlns:a16="http://schemas.microsoft.com/office/drawing/2014/main" id="{ECC8C12A-1E4F-8581-A95E-3EDC820F956E}"/>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l="18163"/>
            <a:stretch/>
          </p:blipFill>
          <p:spPr bwMode="auto">
            <a:xfrm>
              <a:off x="455244" y="1030508"/>
              <a:ext cx="5747801" cy="4682308"/>
            </a:xfrm>
            <a:prstGeom prst="roundRect">
              <a:avLst>
                <a:gd name="adj" fmla="val 0"/>
              </a:avLst>
            </a:prstGeom>
            <a:noFill/>
            <a:extLst>
              <a:ext uri="{909E8E84-426E-40DD-AFC4-6F175D3DCCD1}">
                <a14:hiddenFill xmlns:a14="http://schemas.microsoft.com/office/drawing/2010/main">
                  <a:solidFill>
                    <a:srgbClr val="FFFFFF"/>
                  </a:solidFill>
                </a14:hiddenFill>
              </a:ext>
            </a:extLst>
          </p:spPr>
        </p:pic>
        <p:sp>
          <p:nvSpPr>
            <p:cNvPr id="33" name="Rectangle 32">
              <a:extLst>
                <a:ext uri="{FF2B5EF4-FFF2-40B4-BE49-F238E27FC236}">
                  <a16:creationId xmlns:a16="http://schemas.microsoft.com/office/drawing/2014/main" id="{CBDF96F2-0F7B-546E-A972-AA300D0F875C}"/>
                </a:ext>
              </a:extLst>
            </p:cNvPr>
            <p:cNvSpPr/>
            <p:nvPr/>
          </p:nvSpPr>
          <p:spPr>
            <a:xfrm>
              <a:off x="455243" y="1030508"/>
              <a:ext cx="5747801" cy="4682308"/>
            </a:xfrm>
            <a:prstGeom prst="rect">
              <a:avLst/>
            </a:prstGeom>
            <a:solidFill>
              <a:schemeClr val="bg1">
                <a:lumMod val="50000"/>
                <a:alpha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sp>
        <p:nvSpPr>
          <p:cNvPr id="34" name="TextBox 33">
            <a:extLst>
              <a:ext uri="{FF2B5EF4-FFF2-40B4-BE49-F238E27FC236}">
                <a16:creationId xmlns:a16="http://schemas.microsoft.com/office/drawing/2014/main" id="{B03FA826-3A60-B07D-B663-591B8F576757}"/>
              </a:ext>
            </a:extLst>
          </p:cNvPr>
          <p:cNvSpPr txBox="1"/>
          <p:nvPr/>
        </p:nvSpPr>
        <p:spPr>
          <a:xfrm>
            <a:off x="941904" y="3188331"/>
            <a:ext cx="5413540" cy="638445"/>
          </a:xfrm>
          <a:prstGeom prst="rect">
            <a:avLst/>
          </a:prstGeom>
          <a:noFill/>
        </p:spPr>
        <p:txBody>
          <a:bodyPr wrap="square">
            <a:spAutoFit/>
          </a:bodyPr>
          <a:lstStyle/>
          <a:p>
            <a:pPr algn="l">
              <a:lnSpc>
                <a:spcPct val="70000"/>
              </a:lnSpc>
            </a:pPr>
            <a:r>
              <a:rPr lang="en-US" sz="4800" b="1" spc="600" dirty="0">
                <a:solidFill>
                  <a:srgbClr val="FFE5A3"/>
                </a:solidFill>
                <a:latin typeface="Consolas" panose="020B0609020204030204" pitchFamily="49" charset="0"/>
                <a:ea typeface="MS UI Gothic" panose="020B0600070205080204" pitchFamily="34" charset="-128"/>
              </a:rPr>
              <a:t>the </a:t>
            </a:r>
            <a:r>
              <a:rPr lang="en-US" sz="4400" b="1" spc="600" dirty="0">
                <a:solidFill>
                  <a:srgbClr val="FFE5A3"/>
                </a:solidFill>
                <a:latin typeface="Consolas" panose="020B0609020204030204" pitchFamily="49" charset="0"/>
                <a:ea typeface="MS UI Gothic" panose="020B0600070205080204" pitchFamily="34" charset="-128"/>
              </a:rPr>
              <a:t>problem</a:t>
            </a:r>
            <a:r>
              <a:rPr lang="en-US" sz="4800" b="1" spc="600" dirty="0">
                <a:solidFill>
                  <a:schemeClr val="bg1"/>
                </a:solidFill>
                <a:latin typeface="Consolas" panose="020B0609020204030204" pitchFamily="49" charset="0"/>
                <a:ea typeface="MS UI Gothic" panose="020B0600070205080204" pitchFamily="34" charset="-128"/>
              </a:rPr>
              <a:t>;</a:t>
            </a:r>
          </a:p>
        </p:txBody>
      </p:sp>
      <p:sp>
        <p:nvSpPr>
          <p:cNvPr id="35" name="TextBox 34">
            <a:extLst>
              <a:ext uri="{FF2B5EF4-FFF2-40B4-BE49-F238E27FC236}">
                <a16:creationId xmlns:a16="http://schemas.microsoft.com/office/drawing/2014/main" id="{ED506FE5-2AED-2089-F506-77A60E844C70}"/>
              </a:ext>
            </a:extLst>
          </p:cNvPr>
          <p:cNvSpPr txBox="1"/>
          <p:nvPr/>
        </p:nvSpPr>
        <p:spPr>
          <a:xfrm>
            <a:off x="941904" y="2839021"/>
            <a:ext cx="4034683" cy="400110"/>
          </a:xfrm>
          <a:prstGeom prst="rect">
            <a:avLst/>
          </a:prstGeom>
          <a:noFill/>
        </p:spPr>
        <p:txBody>
          <a:bodyPr wrap="square">
            <a:spAutoFit/>
          </a:bodyPr>
          <a:lstStyle/>
          <a:p>
            <a:r>
              <a:rPr lang="en-US" sz="2000" b="1" dirty="0">
                <a:solidFill>
                  <a:schemeClr val="bg1"/>
                </a:solidFill>
                <a:latin typeface="Consolas" panose="020B0609020204030204" pitchFamily="49" charset="0"/>
                <a:ea typeface="MS UI Gothic" panose="020B0600070205080204" pitchFamily="34" charset="-128"/>
              </a:rPr>
              <a:t>&lt; section = "01" /&gt;</a:t>
            </a:r>
          </a:p>
        </p:txBody>
      </p:sp>
      <p:sp>
        <p:nvSpPr>
          <p:cNvPr id="36" name="Rectangle 35">
            <a:extLst>
              <a:ext uri="{FF2B5EF4-FFF2-40B4-BE49-F238E27FC236}">
                <a16:creationId xmlns:a16="http://schemas.microsoft.com/office/drawing/2014/main" id="{3A040E10-0389-E623-33A6-E0190C3BC8E3}"/>
              </a:ext>
            </a:extLst>
          </p:cNvPr>
          <p:cNvSpPr/>
          <p:nvPr/>
        </p:nvSpPr>
        <p:spPr>
          <a:xfrm>
            <a:off x="751580" y="2573479"/>
            <a:ext cx="164924" cy="1400211"/>
          </a:xfrm>
          <a:prstGeom prst="rect">
            <a:avLst/>
          </a:prstGeom>
          <a:solidFill>
            <a:srgbClr val="FFE5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282E59E5-FD1D-5DFB-2BB4-E41C035709DF}"/>
              </a:ext>
            </a:extLst>
          </p:cNvPr>
          <p:cNvSpPr txBox="1"/>
          <p:nvPr/>
        </p:nvSpPr>
        <p:spPr>
          <a:xfrm>
            <a:off x="6749560" y="2274838"/>
            <a:ext cx="4987196" cy="2308324"/>
          </a:xfrm>
          <a:prstGeom prst="rect">
            <a:avLst/>
          </a:prstGeom>
          <a:noFill/>
        </p:spPr>
        <p:txBody>
          <a:bodyPr wrap="square">
            <a:spAutoFit/>
          </a:bodyPr>
          <a:lstStyle/>
          <a:p>
            <a:pPr algn="just"/>
            <a:r>
              <a:rPr lang="en-US" dirty="0">
                <a:latin typeface="Consolas" panose="020B0609020204030204" pitchFamily="49" charset="0"/>
                <a:ea typeface="MS UI Gothic" panose="020B0600070205080204" pitchFamily="34" charset="-128"/>
              </a:rPr>
              <a:t>Brothers of Builder (BOB) Company is facing a security challenge as their employees are using weak passwords, sharing login credentials or jotting down passwords on insecure platforms, resulting to potential security breaches data leaks and unauthorized access to confidential information.</a:t>
            </a:r>
          </a:p>
        </p:txBody>
      </p:sp>
    </p:spTree>
    <p:extLst>
      <p:ext uri="{BB962C8B-B14F-4D97-AF65-F5344CB8AC3E}">
        <p14:creationId xmlns:p14="http://schemas.microsoft.com/office/powerpoint/2010/main" val="3882404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C7F2276-EC8D-7870-DF2C-2AD3805D3B74}"/>
              </a:ext>
            </a:extLst>
          </p:cNvPr>
          <p:cNvSpPr txBox="1"/>
          <p:nvPr/>
        </p:nvSpPr>
        <p:spPr>
          <a:xfrm>
            <a:off x="550018" y="866047"/>
            <a:ext cx="5413540" cy="1155509"/>
          </a:xfrm>
          <a:prstGeom prst="rect">
            <a:avLst/>
          </a:prstGeom>
          <a:noFill/>
        </p:spPr>
        <p:txBody>
          <a:bodyPr wrap="square">
            <a:spAutoFit/>
          </a:bodyPr>
          <a:lstStyle/>
          <a:p>
            <a:pPr algn="l">
              <a:lnSpc>
                <a:spcPct val="70000"/>
              </a:lnSpc>
            </a:pPr>
            <a:r>
              <a:rPr lang="en-US" sz="4800" b="1" spc="600" dirty="0">
                <a:solidFill>
                  <a:schemeClr val="accent5">
                    <a:lumMod val="50000"/>
                  </a:schemeClr>
                </a:solidFill>
                <a:latin typeface="Consolas" panose="020B0609020204030204" pitchFamily="49" charset="0"/>
                <a:ea typeface="MS UI Gothic" panose="020B0600070205080204" pitchFamily="34" charset="-128"/>
              </a:rPr>
              <a:t>system requirements </a:t>
            </a:r>
          </a:p>
        </p:txBody>
      </p:sp>
      <p:sp>
        <p:nvSpPr>
          <p:cNvPr id="7" name="TextBox 6">
            <a:extLst>
              <a:ext uri="{FF2B5EF4-FFF2-40B4-BE49-F238E27FC236}">
                <a16:creationId xmlns:a16="http://schemas.microsoft.com/office/drawing/2014/main" id="{F7DED8DC-9A9B-B680-4F7B-017C6F35B1B1}"/>
              </a:ext>
            </a:extLst>
          </p:cNvPr>
          <p:cNvSpPr txBox="1"/>
          <p:nvPr/>
        </p:nvSpPr>
        <p:spPr>
          <a:xfrm>
            <a:off x="550018" y="516737"/>
            <a:ext cx="4034683" cy="400110"/>
          </a:xfrm>
          <a:prstGeom prst="rect">
            <a:avLst/>
          </a:prstGeom>
          <a:noFill/>
        </p:spPr>
        <p:txBody>
          <a:bodyPr wrap="square">
            <a:spAutoFit/>
          </a:bodyPr>
          <a:lstStyle/>
          <a:p>
            <a:r>
              <a:rPr lang="en-US" sz="2000" b="1" dirty="0">
                <a:latin typeface="Consolas" panose="020B0609020204030204" pitchFamily="49" charset="0"/>
                <a:ea typeface="MS UI Gothic" panose="020B0600070205080204" pitchFamily="34" charset="-128"/>
              </a:rPr>
              <a:t>&lt; section = "02" /&gt;</a:t>
            </a:r>
          </a:p>
        </p:txBody>
      </p:sp>
      <p:sp>
        <p:nvSpPr>
          <p:cNvPr id="8" name="Rectangle 7">
            <a:extLst>
              <a:ext uri="{FF2B5EF4-FFF2-40B4-BE49-F238E27FC236}">
                <a16:creationId xmlns:a16="http://schemas.microsoft.com/office/drawing/2014/main" id="{AFCA37C4-BA64-28C2-9BA8-695FA7D411A0}"/>
              </a:ext>
            </a:extLst>
          </p:cNvPr>
          <p:cNvSpPr/>
          <p:nvPr/>
        </p:nvSpPr>
        <p:spPr>
          <a:xfrm>
            <a:off x="359694" y="338278"/>
            <a:ext cx="182880" cy="1737360"/>
          </a:xfrm>
          <a:prstGeom prst="rect">
            <a:avLst/>
          </a:prstGeom>
          <a:solidFill>
            <a:srgbClr val="FFB7B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How to change Facebook password to keep your account safe">
            <a:extLst>
              <a:ext uri="{FF2B5EF4-FFF2-40B4-BE49-F238E27FC236}">
                <a16:creationId xmlns:a16="http://schemas.microsoft.com/office/drawing/2014/main" id="{BC8934F8-5413-CC67-62D9-DED863100734}"/>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r="27631"/>
          <a:stretch/>
        </p:blipFill>
        <p:spPr bwMode="auto">
          <a:xfrm>
            <a:off x="8470813" y="0"/>
            <a:ext cx="372118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F2D91A5-2169-B579-F7B2-12838CDD4D88}"/>
              </a:ext>
            </a:extLst>
          </p:cNvPr>
          <p:cNvSpPr txBox="1"/>
          <p:nvPr/>
        </p:nvSpPr>
        <p:spPr>
          <a:xfrm>
            <a:off x="1332378" y="2582930"/>
            <a:ext cx="2477710" cy="646331"/>
          </a:xfrm>
          <a:prstGeom prst="rect">
            <a:avLst/>
          </a:prstGeom>
          <a:noFill/>
        </p:spPr>
        <p:txBody>
          <a:bodyPr wrap="square">
            <a:spAutoFit/>
          </a:bodyPr>
          <a:lstStyle/>
          <a:p>
            <a:r>
              <a:rPr lang="en-US" dirty="0">
                <a:latin typeface="Consolas" panose="020B0609020204030204" pitchFamily="49" charset="0"/>
                <a:ea typeface="MS UI Gothic" panose="020B0600070205080204" pitchFamily="34" charset="-128"/>
              </a:rPr>
              <a:t>A user-friendly</a:t>
            </a:r>
          </a:p>
          <a:p>
            <a:r>
              <a:rPr lang="en-US" dirty="0">
                <a:latin typeface="Consolas" panose="020B0609020204030204" pitchFamily="49" charset="0"/>
                <a:ea typeface="MS UI Gothic" panose="020B0600070205080204" pitchFamily="34" charset="-128"/>
              </a:rPr>
              <a:t>and interactive UI</a:t>
            </a:r>
          </a:p>
        </p:txBody>
      </p:sp>
      <p:sp>
        <p:nvSpPr>
          <p:cNvPr id="10" name="TextBox 9">
            <a:extLst>
              <a:ext uri="{FF2B5EF4-FFF2-40B4-BE49-F238E27FC236}">
                <a16:creationId xmlns:a16="http://schemas.microsoft.com/office/drawing/2014/main" id="{CBC7A41C-F509-E218-B792-915E9190DAB5}"/>
              </a:ext>
            </a:extLst>
          </p:cNvPr>
          <p:cNvSpPr txBox="1"/>
          <p:nvPr/>
        </p:nvSpPr>
        <p:spPr>
          <a:xfrm>
            <a:off x="697405" y="2530520"/>
            <a:ext cx="952210" cy="1002582"/>
          </a:xfrm>
          <a:prstGeom prst="rect">
            <a:avLst/>
          </a:prstGeom>
          <a:noFill/>
        </p:spPr>
        <p:txBody>
          <a:bodyPr wrap="square">
            <a:spAutoFit/>
          </a:bodyPr>
          <a:lstStyle/>
          <a:p>
            <a:pPr algn="l">
              <a:lnSpc>
                <a:spcPct val="70000"/>
              </a:lnSpc>
            </a:pPr>
            <a:r>
              <a:rPr lang="en-US" sz="8000" b="1" spc="600" dirty="0">
                <a:solidFill>
                  <a:srgbClr val="FFE5A3"/>
                </a:solidFill>
                <a:latin typeface="Consolas" panose="020B0609020204030204" pitchFamily="49" charset="0"/>
                <a:ea typeface="MS UI Gothic" panose="020B0600070205080204" pitchFamily="34" charset="-128"/>
              </a:rPr>
              <a:t>1</a:t>
            </a:r>
          </a:p>
        </p:txBody>
      </p:sp>
      <p:sp>
        <p:nvSpPr>
          <p:cNvPr id="11" name="TextBox 10">
            <a:extLst>
              <a:ext uri="{FF2B5EF4-FFF2-40B4-BE49-F238E27FC236}">
                <a16:creationId xmlns:a16="http://schemas.microsoft.com/office/drawing/2014/main" id="{696C6BEC-6A56-3282-5014-9E7C483A9D30}"/>
              </a:ext>
            </a:extLst>
          </p:cNvPr>
          <p:cNvSpPr txBox="1"/>
          <p:nvPr/>
        </p:nvSpPr>
        <p:spPr>
          <a:xfrm>
            <a:off x="1332378" y="3762457"/>
            <a:ext cx="2647762" cy="646331"/>
          </a:xfrm>
          <a:prstGeom prst="rect">
            <a:avLst/>
          </a:prstGeom>
          <a:noFill/>
        </p:spPr>
        <p:txBody>
          <a:bodyPr wrap="square">
            <a:spAutoFit/>
          </a:bodyPr>
          <a:lstStyle/>
          <a:p>
            <a:r>
              <a:rPr lang="en-US" dirty="0">
                <a:latin typeface="Consolas" panose="020B0609020204030204" pitchFamily="49" charset="0"/>
                <a:ea typeface="MS UI Gothic" panose="020B0600070205080204" pitchFamily="34" charset="-128"/>
              </a:rPr>
              <a:t>Clipboard for easy copy and pasting</a:t>
            </a:r>
          </a:p>
        </p:txBody>
      </p:sp>
      <p:sp>
        <p:nvSpPr>
          <p:cNvPr id="12" name="TextBox 11">
            <a:extLst>
              <a:ext uri="{FF2B5EF4-FFF2-40B4-BE49-F238E27FC236}">
                <a16:creationId xmlns:a16="http://schemas.microsoft.com/office/drawing/2014/main" id="{10101F8A-0661-3B1F-37EC-5D7F11995CED}"/>
              </a:ext>
            </a:extLst>
          </p:cNvPr>
          <p:cNvSpPr txBox="1"/>
          <p:nvPr/>
        </p:nvSpPr>
        <p:spPr>
          <a:xfrm>
            <a:off x="697405" y="3710047"/>
            <a:ext cx="952210" cy="1002582"/>
          </a:xfrm>
          <a:prstGeom prst="rect">
            <a:avLst/>
          </a:prstGeom>
          <a:noFill/>
        </p:spPr>
        <p:txBody>
          <a:bodyPr wrap="square">
            <a:spAutoFit/>
          </a:bodyPr>
          <a:lstStyle/>
          <a:p>
            <a:pPr algn="l">
              <a:lnSpc>
                <a:spcPct val="70000"/>
              </a:lnSpc>
            </a:pPr>
            <a:r>
              <a:rPr lang="en-US" sz="8000" b="1" spc="600" dirty="0">
                <a:solidFill>
                  <a:srgbClr val="FFE5A3"/>
                </a:solidFill>
                <a:latin typeface="Consolas" panose="020B0609020204030204" pitchFamily="49" charset="0"/>
                <a:ea typeface="MS UI Gothic" panose="020B0600070205080204" pitchFamily="34" charset="-128"/>
              </a:rPr>
              <a:t>2</a:t>
            </a:r>
          </a:p>
        </p:txBody>
      </p:sp>
      <p:sp>
        <p:nvSpPr>
          <p:cNvPr id="15" name="TextBox 14">
            <a:extLst>
              <a:ext uri="{FF2B5EF4-FFF2-40B4-BE49-F238E27FC236}">
                <a16:creationId xmlns:a16="http://schemas.microsoft.com/office/drawing/2014/main" id="{5E68F282-3893-9B45-88BD-D61E2B5367A3}"/>
              </a:ext>
            </a:extLst>
          </p:cNvPr>
          <p:cNvSpPr txBox="1"/>
          <p:nvPr/>
        </p:nvSpPr>
        <p:spPr>
          <a:xfrm>
            <a:off x="5203257" y="2405084"/>
            <a:ext cx="2647762" cy="923330"/>
          </a:xfrm>
          <a:prstGeom prst="rect">
            <a:avLst/>
          </a:prstGeom>
          <a:noFill/>
        </p:spPr>
        <p:txBody>
          <a:bodyPr wrap="square">
            <a:spAutoFit/>
          </a:bodyPr>
          <a:lstStyle/>
          <a:p>
            <a:r>
              <a:rPr lang="en-US" dirty="0">
                <a:latin typeface="Consolas" panose="020B0609020204030204" pitchFamily="49" charset="0"/>
                <a:ea typeface="MS UI Gothic" panose="020B0600070205080204" pitchFamily="34" charset="-128"/>
              </a:rPr>
              <a:t>Customize password length ranging from 4 to 20 characters</a:t>
            </a:r>
          </a:p>
        </p:txBody>
      </p:sp>
      <p:sp>
        <p:nvSpPr>
          <p:cNvPr id="16" name="TextBox 15">
            <a:extLst>
              <a:ext uri="{FF2B5EF4-FFF2-40B4-BE49-F238E27FC236}">
                <a16:creationId xmlns:a16="http://schemas.microsoft.com/office/drawing/2014/main" id="{DFD493DA-6C4C-7AFB-2B64-88AA2135BF4C}"/>
              </a:ext>
            </a:extLst>
          </p:cNvPr>
          <p:cNvSpPr txBox="1"/>
          <p:nvPr/>
        </p:nvSpPr>
        <p:spPr>
          <a:xfrm>
            <a:off x="4568284" y="2511913"/>
            <a:ext cx="952210" cy="1002582"/>
          </a:xfrm>
          <a:prstGeom prst="rect">
            <a:avLst/>
          </a:prstGeom>
          <a:noFill/>
        </p:spPr>
        <p:txBody>
          <a:bodyPr wrap="square">
            <a:spAutoFit/>
          </a:bodyPr>
          <a:lstStyle/>
          <a:p>
            <a:pPr algn="l">
              <a:lnSpc>
                <a:spcPct val="70000"/>
              </a:lnSpc>
            </a:pPr>
            <a:r>
              <a:rPr lang="en-US" sz="8000" b="1" spc="600" dirty="0">
                <a:solidFill>
                  <a:srgbClr val="FFE5A3"/>
                </a:solidFill>
                <a:latin typeface="Consolas" panose="020B0609020204030204" pitchFamily="49" charset="0"/>
                <a:ea typeface="MS UI Gothic" panose="020B0600070205080204" pitchFamily="34" charset="-128"/>
              </a:rPr>
              <a:t>4</a:t>
            </a:r>
          </a:p>
        </p:txBody>
      </p:sp>
      <p:sp>
        <p:nvSpPr>
          <p:cNvPr id="19" name="TextBox 18">
            <a:extLst>
              <a:ext uri="{FF2B5EF4-FFF2-40B4-BE49-F238E27FC236}">
                <a16:creationId xmlns:a16="http://schemas.microsoft.com/office/drawing/2014/main" id="{0E0BC75A-9CE7-7BC1-4948-89408E94CAD2}"/>
              </a:ext>
            </a:extLst>
          </p:cNvPr>
          <p:cNvSpPr txBox="1"/>
          <p:nvPr/>
        </p:nvSpPr>
        <p:spPr>
          <a:xfrm>
            <a:off x="1332378" y="4801088"/>
            <a:ext cx="3595222" cy="1477328"/>
          </a:xfrm>
          <a:prstGeom prst="rect">
            <a:avLst/>
          </a:prstGeom>
          <a:noFill/>
        </p:spPr>
        <p:txBody>
          <a:bodyPr wrap="square">
            <a:spAutoFit/>
          </a:bodyPr>
          <a:lstStyle/>
          <a:p>
            <a:r>
              <a:rPr lang="en-US" dirty="0">
                <a:latin typeface="Consolas" panose="020B0609020204030204" pitchFamily="49" charset="0"/>
                <a:ea typeface="MS UI Gothic" panose="020B0600070205080204" pitchFamily="34" charset="-128"/>
              </a:rPr>
              <a:t>Checkbox for: </a:t>
            </a:r>
          </a:p>
          <a:p>
            <a:r>
              <a:rPr lang="en-US" dirty="0">
                <a:latin typeface="Consolas" panose="020B0609020204030204" pitchFamily="49" charset="0"/>
                <a:ea typeface="MS UI Gothic" panose="020B0600070205080204" pitchFamily="34" charset="-128"/>
              </a:rPr>
              <a:t>  - uppercase letters</a:t>
            </a:r>
          </a:p>
          <a:p>
            <a:r>
              <a:rPr lang="en-US" dirty="0">
                <a:latin typeface="Consolas" panose="020B0609020204030204" pitchFamily="49" charset="0"/>
                <a:ea typeface="MS UI Gothic" panose="020B0600070205080204" pitchFamily="34" charset="-128"/>
              </a:rPr>
              <a:t>  - lowercase letters</a:t>
            </a:r>
          </a:p>
          <a:p>
            <a:r>
              <a:rPr lang="en-US" dirty="0">
                <a:latin typeface="Consolas" panose="020B0609020204030204" pitchFamily="49" charset="0"/>
                <a:ea typeface="MS UI Gothic" panose="020B0600070205080204" pitchFamily="34" charset="-128"/>
              </a:rPr>
              <a:t>  - numbers</a:t>
            </a:r>
          </a:p>
          <a:p>
            <a:r>
              <a:rPr lang="en-US" dirty="0">
                <a:latin typeface="Consolas" panose="020B0609020204030204" pitchFamily="49" charset="0"/>
                <a:ea typeface="MS UI Gothic" panose="020B0600070205080204" pitchFamily="34" charset="-128"/>
              </a:rPr>
              <a:t>  - special characters</a:t>
            </a:r>
          </a:p>
        </p:txBody>
      </p:sp>
      <p:sp>
        <p:nvSpPr>
          <p:cNvPr id="20" name="TextBox 19">
            <a:extLst>
              <a:ext uri="{FF2B5EF4-FFF2-40B4-BE49-F238E27FC236}">
                <a16:creationId xmlns:a16="http://schemas.microsoft.com/office/drawing/2014/main" id="{50E1DE7C-2CA0-2043-5251-F9E55626E123}"/>
              </a:ext>
            </a:extLst>
          </p:cNvPr>
          <p:cNvSpPr txBox="1"/>
          <p:nvPr/>
        </p:nvSpPr>
        <p:spPr>
          <a:xfrm>
            <a:off x="697405" y="4875343"/>
            <a:ext cx="952210" cy="1002582"/>
          </a:xfrm>
          <a:prstGeom prst="rect">
            <a:avLst/>
          </a:prstGeom>
          <a:noFill/>
        </p:spPr>
        <p:txBody>
          <a:bodyPr wrap="square">
            <a:spAutoFit/>
          </a:bodyPr>
          <a:lstStyle/>
          <a:p>
            <a:pPr algn="l">
              <a:lnSpc>
                <a:spcPct val="70000"/>
              </a:lnSpc>
            </a:pPr>
            <a:r>
              <a:rPr lang="en-US" sz="8000" b="1" spc="600" dirty="0">
                <a:solidFill>
                  <a:srgbClr val="FFE5A3"/>
                </a:solidFill>
                <a:latin typeface="Consolas" panose="020B0609020204030204" pitchFamily="49" charset="0"/>
                <a:ea typeface="MS UI Gothic" panose="020B0600070205080204" pitchFamily="34" charset="-128"/>
              </a:rPr>
              <a:t>3</a:t>
            </a:r>
          </a:p>
        </p:txBody>
      </p:sp>
      <p:sp>
        <p:nvSpPr>
          <p:cNvPr id="23" name="TextBox 22">
            <a:extLst>
              <a:ext uri="{FF2B5EF4-FFF2-40B4-BE49-F238E27FC236}">
                <a16:creationId xmlns:a16="http://schemas.microsoft.com/office/drawing/2014/main" id="{42CFEE7F-BDD7-F13F-A8B9-D271D37171EC}"/>
              </a:ext>
            </a:extLst>
          </p:cNvPr>
          <p:cNvSpPr txBox="1"/>
          <p:nvPr/>
        </p:nvSpPr>
        <p:spPr>
          <a:xfrm>
            <a:off x="5203257" y="3583671"/>
            <a:ext cx="2824492" cy="923330"/>
          </a:xfrm>
          <a:prstGeom prst="rect">
            <a:avLst/>
          </a:prstGeom>
          <a:noFill/>
        </p:spPr>
        <p:txBody>
          <a:bodyPr wrap="square">
            <a:spAutoFit/>
          </a:bodyPr>
          <a:lstStyle/>
          <a:p>
            <a:r>
              <a:rPr lang="en-US" dirty="0">
                <a:latin typeface="Consolas" panose="020B0609020204030204" pitchFamily="49" charset="0"/>
                <a:ea typeface="MS UI Gothic" panose="020B0600070205080204" pitchFamily="34" charset="-128"/>
              </a:rPr>
              <a:t>HTML, CSS, and JavaScript will be use for this project</a:t>
            </a:r>
          </a:p>
        </p:txBody>
      </p:sp>
      <p:sp>
        <p:nvSpPr>
          <p:cNvPr id="24" name="TextBox 23">
            <a:extLst>
              <a:ext uri="{FF2B5EF4-FFF2-40B4-BE49-F238E27FC236}">
                <a16:creationId xmlns:a16="http://schemas.microsoft.com/office/drawing/2014/main" id="{16FD259D-F71F-9E92-3CD7-82198522FD5C}"/>
              </a:ext>
            </a:extLst>
          </p:cNvPr>
          <p:cNvSpPr txBox="1"/>
          <p:nvPr/>
        </p:nvSpPr>
        <p:spPr>
          <a:xfrm>
            <a:off x="4568284" y="3690011"/>
            <a:ext cx="952210" cy="1002582"/>
          </a:xfrm>
          <a:prstGeom prst="rect">
            <a:avLst/>
          </a:prstGeom>
          <a:noFill/>
        </p:spPr>
        <p:txBody>
          <a:bodyPr wrap="square">
            <a:spAutoFit/>
          </a:bodyPr>
          <a:lstStyle/>
          <a:p>
            <a:pPr algn="l">
              <a:lnSpc>
                <a:spcPct val="70000"/>
              </a:lnSpc>
            </a:pPr>
            <a:r>
              <a:rPr lang="en-US" sz="8000" b="1" spc="600" dirty="0">
                <a:solidFill>
                  <a:srgbClr val="FFE5A3"/>
                </a:solidFill>
                <a:latin typeface="Consolas" panose="020B0609020204030204" pitchFamily="49" charset="0"/>
                <a:ea typeface="MS UI Gothic" panose="020B0600070205080204" pitchFamily="34" charset="-128"/>
              </a:rPr>
              <a:t>5</a:t>
            </a:r>
          </a:p>
        </p:txBody>
      </p:sp>
    </p:spTree>
    <p:extLst>
      <p:ext uri="{BB962C8B-B14F-4D97-AF65-F5344CB8AC3E}">
        <p14:creationId xmlns:p14="http://schemas.microsoft.com/office/powerpoint/2010/main" val="3529154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D5ADE8EB-44E3-C240-CD2A-8444E0EF1E5C}"/>
              </a:ext>
            </a:extLst>
          </p:cNvPr>
          <p:cNvSpPr txBox="1"/>
          <p:nvPr/>
        </p:nvSpPr>
        <p:spPr>
          <a:xfrm>
            <a:off x="654907" y="875422"/>
            <a:ext cx="6435006" cy="1155509"/>
          </a:xfrm>
          <a:prstGeom prst="rect">
            <a:avLst/>
          </a:prstGeom>
          <a:noFill/>
        </p:spPr>
        <p:txBody>
          <a:bodyPr wrap="square">
            <a:spAutoFit/>
          </a:bodyPr>
          <a:lstStyle/>
          <a:p>
            <a:pPr algn="l">
              <a:lnSpc>
                <a:spcPct val="70000"/>
              </a:lnSpc>
            </a:pPr>
            <a:r>
              <a:rPr lang="en-US" sz="4800" b="1" spc="600" dirty="0">
                <a:solidFill>
                  <a:srgbClr val="FFE5A3"/>
                </a:solidFill>
                <a:latin typeface="Consolas" panose="020B0609020204030204" pitchFamily="49" charset="0"/>
                <a:ea typeface="MS UI Gothic" panose="020B0600070205080204" pitchFamily="34" charset="-128"/>
              </a:rPr>
              <a:t>scopes and</a:t>
            </a:r>
          </a:p>
          <a:p>
            <a:pPr algn="l">
              <a:lnSpc>
                <a:spcPct val="70000"/>
              </a:lnSpc>
            </a:pPr>
            <a:r>
              <a:rPr lang="en-US" sz="4800" b="1" spc="600" dirty="0">
                <a:solidFill>
                  <a:srgbClr val="FFE5A3"/>
                </a:solidFill>
                <a:latin typeface="Consolas" panose="020B0609020204030204" pitchFamily="49" charset="0"/>
                <a:ea typeface="MS UI Gothic" panose="020B0600070205080204" pitchFamily="34" charset="-128"/>
              </a:rPr>
              <a:t>limitations</a:t>
            </a:r>
          </a:p>
        </p:txBody>
      </p:sp>
      <p:sp>
        <p:nvSpPr>
          <p:cNvPr id="12" name="TextBox 11">
            <a:extLst>
              <a:ext uri="{FF2B5EF4-FFF2-40B4-BE49-F238E27FC236}">
                <a16:creationId xmlns:a16="http://schemas.microsoft.com/office/drawing/2014/main" id="{AEA1F523-EC7D-2F81-91C9-30FA9DC8A8BE}"/>
              </a:ext>
            </a:extLst>
          </p:cNvPr>
          <p:cNvSpPr txBox="1"/>
          <p:nvPr/>
        </p:nvSpPr>
        <p:spPr>
          <a:xfrm>
            <a:off x="654907" y="526112"/>
            <a:ext cx="4034683" cy="400110"/>
          </a:xfrm>
          <a:prstGeom prst="rect">
            <a:avLst/>
          </a:prstGeom>
          <a:noFill/>
        </p:spPr>
        <p:txBody>
          <a:bodyPr wrap="square">
            <a:spAutoFit/>
          </a:bodyPr>
          <a:lstStyle/>
          <a:p>
            <a:r>
              <a:rPr lang="en-US" sz="2000" b="1" dirty="0">
                <a:latin typeface="Consolas" panose="020B0609020204030204" pitchFamily="49" charset="0"/>
                <a:ea typeface="MS UI Gothic" panose="020B0600070205080204" pitchFamily="34" charset="-128"/>
              </a:rPr>
              <a:t>&lt; section = "??" /&gt;</a:t>
            </a:r>
          </a:p>
        </p:txBody>
      </p:sp>
      <p:sp>
        <p:nvSpPr>
          <p:cNvPr id="13" name="Rectangle 12">
            <a:extLst>
              <a:ext uri="{FF2B5EF4-FFF2-40B4-BE49-F238E27FC236}">
                <a16:creationId xmlns:a16="http://schemas.microsoft.com/office/drawing/2014/main" id="{97D8A67A-DACA-2EC5-0DA8-6908F5763AB9}"/>
              </a:ext>
            </a:extLst>
          </p:cNvPr>
          <p:cNvSpPr/>
          <p:nvPr/>
        </p:nvSpPr>
        <p:spPr>
          <a:xfrm>
            <a:off x="464583" y="347653"/>
            <a:ext cx="182880" cy="1737360"/>
          </a:xfrm>
          <a:prstGeom prst="rect">
            <a:avLst/>
          </a:prstGeom>
          <a:solidFill>
            <a:srgbClr val="FFB7B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66657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AAF1D51-5A29-324D-F41D-D8DE486B0AC3}"/>
              </a:ext>
            </a:extLst>
          </p:cNvPr>
          <p:cNvSpPr txBox="1"/>
          <p:nvPr/>
        </p:nvSpPr>
        <p:spPr>
          <a:xfrm>
            <a:off x="550018" y="996673"/>
            <a:ext cx="6750668" cy="638445"/>
          </a:xfrm>
          <a:prstGeom prst="rect">
            <a:avLst/>
          </a:prstGeom>
          <a:noFill/>
        </p:spPr>
        <p:txBody>
          <a:bodyPr wrap="square">
            <a:spAutoFit/>
          </a:bodyPr>
          <a:lstStyle/>
          <a:p>
            <a:pPr algn="l">
              <a:lnSpc>
                <a:spcPct val="70000"/>
              </a:lnSpc>
            </a:pPr>
            <a:r>
              <a:rPr lang="en-US" sz="4800" b="1" spc="600" dirty="0">
                <a:solidFill>
                  <a:schemeClr val="accent5">
                    <a:lumMod val="50000"/>
                  </a:schemeClr>
                </a:solidFill>
                <a:latin typeface="Consolas" panose="020B0609020204030204" pitchFamily="49" charset="0"/>
                <a:ea typeface="MS UI Gothic" panose="020B0600070205080204" pitchFamily="34" charset="-128"/>
              </a:rPr>
              <a:t>flow chart</a:t>
            </a:r>
          </a:p>
        </p:txBody>
      </p:sp>
      <p:sp>
        <p:nvSpPr>
          <p:cNvPr id="10" name="TextBox 9">
            <a:extLst>
              <a:ext uri="{FF2B5EF4-FFF2-40B4-BE49-F238E27FC236}">
                <a16:creationId xmlns:a16="http://schemas.microsoft.com/office/drawing/2014/main" id="{C4E62DD8-5B11-AE1D-7274-72CE6452EAAB}"/>
              </a:ext>
            </a:extLst>
          </p:cNvPr>
          <p:cNvSpPr txBox="1"/>
          <p:nvPr/>
        </p:nvSpPr>
        <p:spPr>
          <a:xfrm>
            <a:off x="550018" y="647363"/>
            <a:ext cx="4034683" cy="400110"/>
          </a:xfrm>
          <a:prstGeom prst="rect">
            <a:avLst/>
          </a:prstGeom>
          <a:noFill/>
        </p:spPr>
        <p:txBody>
          <a:bodyPr wrap="square">
            <a:spAutoFit/>
          </a:bodyPr>
          <a:lstStyle/>
          <a:p>
            <a:r>
              <a:rPr lang="en-US" sz="2000" b="1" dirty="0">
                <a:latin typeface="Consolas" panose="020B0609020204030204" pitchFamily="49" charset="0"/>
                <a:ea typeface="MS UI Gothic" panose="020B0600070205080204" pitchFamily="34" charset="-128"/>
              </a:rPr>
              <a:t>&lt; section = "??" /&gt;</a:t>
            </a:r>
          </a:p>
        </p:txBody>
      </p:sp>
      <p:sp>
        <p:nvSpPr>
          <p:cNvPr id="11" name="Rectangle 10">
            <a:extLst>
              <a:ext uri="{FF2B5EF4-FFF2-40B4-BE49-F238E27FC236}">
                <a16:creationId xmlns:a16="http://schemas.microsoft.com/office/drawing/2014/main" id="{9A18704E-2DCF-DD6A-3A7F-22F7449602C3}"/>
              </a:ext>
            </a:extLst>
          </p:cNvPr>
          <p:cNvSpPr/>
          <p:nvPr/>
        </p:nvSpPr>
        <p:spPr>
          <a:xfrm>
            <a:off x="359694" y="338278"/>
            <a:ext cx="182880" cy="1737360"/>
          </a:xfrm>
          <a:prstGeom prst="rect">
            <a:avLst/>
          </a:prstGeom>
          <a:solidFill>
            <a:srgbClr val="FFB7B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96261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786F-65DB-639D-FD49-BB971C82BA0E}"/>
              </a:ext>
            </a:extLst>
          </p:cNvPr>
          <p:cNvSpPr/>
          <p:nvPr/>
        </p:nvSpPr>
        <p:spPr>
          <a:xfrm>
            <a:off x="638629" y="508000"/>
            <a:ext cx="5373574" cy="2943990"/>
          </a:xfrm>
          <a:prstGeom prst="rect">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E13F52CA-653D-0318-9A28-8A004B4C35F8}"/>
              </a:ext>
            </a:extLst>
          </p:cNvPr>
          <p:cNvSpPr txBox="1"/>
          <p:nvPr/>
        </p:nvSpPr>
        <p:spPr>
          <a:xfrm>
            <a:off x="1279022" y="1615650"/>
            <a:ext cx="3601067" cy="1155509"/>
          </a:xfrm>
          <a:prstGeom prst="rect">
            <a:avLst/>
          </a:prstGeom>
          <a:noFill/>
        </p:spPr>
        <p:txBody>
          <a:bodyPr wrap="square">
            <a:spAutoFit/>
          </a:bodyPr>
          <a:lstStyle/>
          <a:p>
            <a:pPr algn="l">
              <a:lnSpc>
                <a:spcPct val="70000"/>
              </a:lnSpc>
            </a:pPr>
            <a:r>
              <a:rPr lang="en-US" sz="4800" b="1" spc="600" dirty="0">
                <a:solidFill>
                  <a:srgbClr val="FFB7B7"/>
                </a:solidFill>
                <a:latin typeface="Consolas" panose="020B0609020204030204" pitchFamily="49" charset="0"/>
                <a:ea typeface="MS UI Gothic" panose="020B0600070205080204" pitchFamily="34" charset="-128"/>
              </a:rPr>
              <a:t>expected</a:t>
            </a:r>
          </a:p>
          <a:p>
            <a:pPr algn="l">
              <a:lnSpc>
                <a:spcPct val="70000"/>
              </a:lnSpc>
            </a:pPr>
            <a:r>
              <a:rPr lang="en-US" sz="4800" b="1" spc="600" dirty="0">
                <a:solidFill>
                  <a:srgbClr val="FFB7B7"/>
                </a:solidFill>
                <a:latin typeface="Consolas" panose="020B0609020204030204" pitchFamily="49" charset="0"/>
                <a:ea typeface="MS UI Gothic" panose="020B0600070205080204" pitchFamily="34" charset="-128"/>
              </a:rPr>
              <a:t>output</a:t>
            </a:r>
          </a:p>
        </p:txBody>
      </p:sp>
      <p:sp>
        <p:nvSpPr>
          <p:cNvPr id="12" name="TextBox 11">
            <a:extLst>
              <a:ext uri="{FF2B5EF4-FFF2-40B4-BE49-F238E27FC236}">
                <a16:creationId xmlns:a16="http://schemas.microsoft.com/office/drawing/2014/main" id="{8A131038-61A4-2770-1752-8DC8A5742991}"/>
              </a:ext>
            </a:extLst>
          </p:cNvPr>
          <p:cNvSpPr txBox="1"/>
          <p:nvPr/>
        </p:nvSpPr>
        <p:spPr>
          <a:xfrm>
            <a:off x="1279022" y="1266340"/>
            <a:ext cx="4034683" cy="400110"/>
          </a:xfrm>
          <a:prstGeom prst="rect">
            <a:avLst/>
          </a:prstGeom>
          <a:noFill/>
        </p:spPr>
        <p:txBody>
          <a:bodyPr wrap="square">
            <a:spAutoFit/>
          </a:bodyPr>
          <a:lstStyle/>
          <a:p>
            <a:r>
              <a:rPr lang="en-US" sz="2000" b="1" dirty="0">
                <a:solidFill>
                  <a:schemeClr val="bg1"/>
                </a:solidFill>
                <a:latin typeface="Consolas" panose="020B0609020204030204" pitchFamily="49" charset="0"/>
                <a:ea typeface="MS UI Gothic" panose="020B0600070205080204" pitchFamily="34" charset="-128"/>
              </a:rPr>
              <a:t>&lt; section = "??" /&gt;</a:t>
            </a:r>
          </a:p>
        </p:txBody>
      </p:sp>
      <p:sp>
        <p:nvSpPr>
          <p:cNvPr id="13" name="Rectangle 12">
            <a:extLst>
              <a:ext uri="{FF2B5EF4-FFF2-40B4-BE49-F238E27FC236}">
                <a16:creationId xmlns:a16="http://schemas.microsoft.com/office/drawing/2014/main" id="{949F3972-7E38-FDF5-4596-5A38DA3DA51B}"/>
              </a:ext>
            </a:extLst>
          </p:cNvPr>
          <p:cNvSpPr/>
          <p:nvPr/>
        </p:nvSpPr>
        <p:spPr>
          <a:xfrm>
            <a:off x="1088698" y="1087881"/>
            <a:ext cx="182880" cy="1737360"/>
          </a:xfrm>
          <a:prstGeom prst="rect">
            <a:avLst/>
          </a:prstGeom>
          <a:solidFill>
            <a:srgbClr val="FFE5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E5A3"/>
              </a:solidFill>
            </a:endParaRPr>
          </a:p>
        </p:txBody>
      </p:sp>
      <p:pic>
        <p:nvPicPr>
          <p:cNvPr id="14" name="Picture 13">
            <a:extLst>
              <a:ext uri="{FF2B5EF4-FFF2-40B4-BE49-F238E27FC236}">
                <a16:creationId xmlns:a16="http://schemas.microsoft.com/office/drawing/2014/main" id="{E4C3E11A-F48F-8112-9710-206031F37A45}"/>
              </a:ext>
            </a:extLst>
          </p:cNvPr>
          <p:cNvPicPr>
            <a:picLocks noChangeAspect="1"/>
          </p:cNvPicPr>
          <p:nvPr/>
        </p:nvPicPr>
        <p:blipFill>
          <a:blip r:embed="rId2"/>
          <a:stretch>
            <a:fillRect/>
          </a:stretch>
        </p:blipFill>
        <p:spPr>
          <a:xfrm>
            <a:off x="4484914" y="2535899"/>
            <a:ext cx="6997227" cy="3772223"/>
          </a:xfrm>
          <a:prstGeom prst="rect">
            <a:avLst/>
          </a:prstGeom>
        </p:spPr>
      </p:pic>
      <p:sp>
        <p:nvSpPr>
          <p:cNvPr id="15" name="TextBox 14">
            <a:extLst>
              <a:ext uri="{FF2B5EF4-FFF2-40B4-BE49-F238E27FC236}">
                <a16:creationId xmlns:a16="http://schemas.microsoft.com/office/drawing/2014/main" id="{740DA932-8E4E-5D9E-1B36-FE36C604D394}"/>
              </a:ext>
            </a:extLst>
          </p:cNvPr>
          <p:cNvSpPr txBox="1"/>
          <p:nvPr/>
        </p:nvSpPr>
        <p:spPr>
          <a:xfrm>
            <a:off x="843992" y="4391331"/>
            <a:ext cx="3203331" cy="1200329"/>
          </a:xfrm>
          <a:prstGeom prst="rect">
            <a:avLst/>
          </a:prstGeom>
          <a:noFill/>
        </p:spPr>
        <p:txBody>
          <a:bodyPr wrap="square">
            <a:spAutoFit/>
          </a:bodyPr>
          <a:lstStyle/>
          <a:p>
            <a:pPr algn="just"/>
            <a:r>
              <a:rPr lang="en-US" dirty="0">
                <a:latin typeface="Consolas" panose="020B0609020204030204" pitchFamily="49" charset="0"/>
                <a:ea typeface="MS UI Gothic" panose="020B0600070205080204" pitchFamily="34" charset="-128"/>
              </a:rPr>
              <a:t>The sample layout/output is not the final product and can be subject to change</a:t>
            </a:r>
          </a:p>
        </p:txBody>
      </p:sp>
    </p:spTree>
    <p:extLst>
      <p:ext uri="{BB962C8B-B14F-4D97-AF65-F5344CB8AC3E}">
        <p14:creationId xmlns:p14="http://schemas.microsoft.com/office/powerpoint/2010/main" val="42469533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7FB1F84-12D6-95FF-E3B1-CD96A7391015}"/>
              </a:ext>
            </a:extLst>
          </p:cNvPr>
          <p:cNvGrpSpPr/>
          <p:nvPr/>
        </p:nvGrpSpPr>
        <p:grpSpPr>
          <a:xfrm>
            <a:off x="0" y="0"/>
            <a:ext cx="12192000" cy="6858000"/>
            <a:chOff x="0" y="0"/>
            <a:chExt cx="12192000" cy="6858000"/>
          </a:xfrm>
        </p:grpSpPr>
        <p:pic>
          <p:nvPicPr>
            <p:cNvPr id="1032" name="Picture 8" descr="Typing Videos, Download The BEST Free 4k Stock Video Footage &amp; Typing HD  Video Clips">
              <a:extLst>
                <a:ext uri="{FF2B5EF4-FFF2-40B4-BE49-F238E27FC236}">
                  <a16:creationId xmlns:a16="http://schemas.microsoft.com/office/drawing/2014/main" id="{1EB7AA26-C1B4-0C01-D6B3-7676B7971F7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10000"/>
                      </a14:imgEffect>
                      <a14:imgEffect>
                        <a14:saturation sat="90000"/>
                      </a14:imgEffect>
                      <a14:imgEffect>
                        <a14:brightnessContrast bright="-5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p:spPr>
        </p:pic>
        <p:sp>
          <p:nvSpPr>
            <p:cNvPr id="10" name="Rectangle 9">
              <a:extLst>
                <a:ext uri="{FF2B5EF4-FFF2-40B4-BE49-F238E27FC236}">
                  <a16:creationId xmlns:a16="http://schemas.microsoft.com/office/drawing/2014/main" id="{740BC757-0866-8074-92FC-0E0BD5FA7B86}"/>
                </a:ext>
              </a:extLst>
            </p:cNvPr>
            <p:cNvSpPr/>
            <p:nvPr/>
          </p:nvSpPr>
          <p:spPr>
            <a:xfrm>
              <a:off x="0" y="0"/>
              <a:ext cx="12192000" cy="6858000"/>
            </a:xfrm>
            <a:prstGeom prst="rect">
              <a:avLst/>
            </a:prstGeom>
            <a:solidFill>
              <a:schemeClr val="bg1">
                <a:lumMod val="85000"/>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088DAADD-E201-9525-F155-9C08132FF704}"/>
              </a:ext>
            </a:extLst>
          </p:cNvPr>
          <p:cNvGrpSpPr/>
          <p:nvPr/>
        </p:nvGrpSpPr>
        <p:grpSpPr>
          <a:xfrm>
            <a:off x="1066800" y="600075"/>
            <a:ext cx="10058400" cy="5657850"/>
            <a:chOff x="0" y="0"/>
            <a:chExt cx="12192000" cy="6858000"/>
          </a:xfrm>
        </p:grpSpPr>
        <p:pic>
          <p:nvPicPr>
            <p:cNvPr id="18" name="Picture 8" descr="Typing Videos, Download The BEST Free 4k Stock Video Footage &amp; Typing HD  Video Clips">
              <a:extLst>
                <a:ext uri="{FF2B5EF4-FFF2-40B4-BE49-F238E27FC236}">
                  <a16:creationId xmlns:a16="http://schemas.microsoft.com/office/drawing/2014/main" id="{676CFBB3-1C6B-DFE5-F4E9-C13941AE89CA}"/>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10000"/>
                      </a14:imgEffect>
                      <a14:imgEffect>
                        <a14:saturation sat="90000"/>
                      </a14:imgEffect>
                      <a14:imgEffect>
                        <a14:brightnessContrast bright="-5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p:spPr>
        </p:pic>
        <p:sp>
          <p:nvSpPr>
            <p:cNvPr id="19" name="Rectangle 18">
              <a:extLst>
                <a:ext uri="{FF2B5EF4-FFF2-40B4-BE49-F238E27FC236}">
                  <a16:creationId xmlns:a16="http://schemas.microsoft.com/office/drawing/2014/main" id="{83D278CD-A225-DE90-9C8D-2C3BEA6DC979}"/>
                </a:ext>
              </a:extLst>
            </p:cNvPr>
            <p:cNvSpPr/>
            <p:nvPr/>
          </p:nvSpPr>
          <p:spPr>
            <a:xfrm>
              <a:off x="0" y="0"/>
              <a:ext cx="12192000" cy="6858000"/>
            </a:xfrm>
            <a:prstGeom prst="rect">
              <a:avLst/>
            </a:prstGeom>
            <a:solidFill>
              <a:schemeClr val="bg1">
                <a:alpha val="60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extBox 1">
            <a:extLst>
              <a:ext uri="{FF2B5EF4-FFF2-40B4-BE49-F238E27FC236}">
                <a16:creationId xmlns:a16="http://schemas.microsoft.com/office/drawing/2014/main" id="{FF1A2FEA-1812-4A94-13C7-7E4E3F840102}"/>
              </a:ext>
            </a:extLst>
          </p:cNvPr>
          <p:cNvSpPr txBox="1"/>
          <p:nvPr/>
        </p:nvSpPr>
        <p:spPr>
          <a:xfrm>
            <a:off x="3048000" y="3432985"/>
            <a:ext cx="6096000" cy="775020"/>
          </a:xfrm>
          <a:prstGeom prst="rect">
            <a:avLst/>
          </a:prstGeom>
          <a:noFill/>
        </p:spPr>
        <p:txBody>
          <a:bodyPr wrap="square">
            <a:spAutoFit/>
          </a:bodyPr>
          <a:lstStyle/>
          <a:p>
            <a:pPr algn="ctr">
              <a:lnSpc>
                <a:spcPct val="70000"/>
              </a:lnSpc>
            </a:pPr>
            <a:r>
              <a:rPr lang="en-US" sz="6000" b="1" spc="600" dirty="0">
                <a:solidFill>
                  <a:schemeClr val="bg1"/>
                </a:solidFill>
                <a:latin typeface="Consolas" panose="020B0609020204030204" pitchFamily="49" charset="0"/>
                <a:ea typeface="MS UI Gothic" panose="020B0600070205080204" pitchFamily="34" charset="-128"/>
              </a:rPr>
              <a:t>Q and A</a:t>
            </a:r>
          </a:p>
        </p:txBody>
      </p:sp>
      <p:sp>
        <p:nvSpPr>
          <p:cNvPr id="3" name="TextBox 2">
            <a:extLst>
              <a:ext uri="{FF2B5EF4-FFF2-40B4-BE49-F238E27FC236}">
                <a16:creationId xmlns:a16="http://schemas.microsoft.com/office/drawing/2014/main" id="{8B360CD7-5B2A-9868-0F4C-C0EEECD41C9F}"/>
              </a:ext>
            </a:extLst>
          </p:cNvPr>
          <p:cNvSpPr txBox="1"/>
          <p:nvPr/>
        </p:nvSpPr>
        <p:spPr>
          <a:xfrm>
            <a:off x="2612644" y="4106052"/>
            <a:ext cx="6966711" cy="523220"/>
          </a:xfrm>
          <a:prstGeom prst="rect">
            <a:avLst/>
          </a:prstGeom>
          <a:noFill/>
        </p:spPr>
        <p:txBody>
          <a:bodyPr wrap="square">
            <a:spAutoFit/>
          </a:bodyPr>
          <a:lstStyle/>
          <a:p>
            <a:pPr algn="ctr"/>
            <a:r>
              <a:rPr lang="en-US" sz="2800" spc="600" dirty="0">
                <a:latin typeface="Consolas" panose="020B0609020204030204" pitchFamily="49" charset="0"/>
                <a:ea typeface="MS UI Gothic" panose="020B0600070205080204" pitchFamily="34" charset="-128"/>
              </a:rPr>
              <a:t>&lt; just ask away /&gt;</a:t>
            </a:r>
          </a:p>
        </p:txBody>
      </p:sp>
      <p:sp>
        <p:nvSpPr>
          <p:cNvPr id="4" name="TextBox 3">
            <a:extLst>
              <a:ext uri="{FF2B5EF4-FFF2-40B4-BE49-F238E27FC236}">
                <a16:creationId xmlns:a16="http://schemas.microsoft.com/office/drawing/2014/main" id="{958A8B1C-B042-ABFF-FBC5-DCD514DC9360}"/>
              </a:ext>
            </a:extLst>
          </p:cNvPr>
          <p:cNvSpPr txBox="1"/>
          <p:nvPr/>
        </p:nvSpPr>
        <p:spPr>
          <a:xfrm>
            <a:off x="3048000" y="2683008"/>
            <a:ext cx="6096000" cy="775020"/>
          </a:xfrm>
          <a:prstGeom prst="rect">
            <a:avLst/>
          </a:prstGeom>
          <a:noFill/>
        </p:spPr>
        <p:txBody>
          <a:bodyPr wrap="square">
            <a:spAutoFit/>
          </a:bodyPr>
          <a:lstStyle/>
          <a:p>
            <a:pPr algn="ctr">
              <a:lnSpc>
                <a:spcPct val="70000"/>
              </a:lnSpc>
            </a:pPr>
            <a:r>
              <a:rPr lang="en-US" sz="6000" b="1" spc="600" dirty="0">
                <a:solidFill>
                  <a:schemeClr val="bg1"/>
                </a:solidFill>
                <a:latin typeface="Consolas" panose="020B0609020204030204" pitchFamily="49" charset="0"/>
                <a:ea typeface="MS UI Gothic" panose="020B0600070205080204" pitchFamily="34" charset="-128"/>
              </a:rPr>
              <a:t>?</a:t>
            </a:r>
          </a:p>
        </p:txBody>
      </p:sp>
    </p:spTree>
    <p:extLst>
      <p:ext uri="{BB962C8B-B14F-4D97-AF65-F5344CB8AC3E}">
        <p14:creationId xmlns:p14="http://schemas.microsoft.com/office/powerpoint/2010/main" val="22400538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C75260-C2A6-17A0-7005-2DEBDA033DFC}"/>
              </a:ext>
            </a:extLst>
          </p:cNvPr>
          <p:cNvSpPr txBox="1"/>
          <p:nvPr/>
        </p:nvSpPr>
        <p:spPr>
          <a:xfrm>
            <a:off x="474852" y="4565839"/>
            <a:ext cx="6966711" cy="461665"/>
          </a:xfrm>
          <a:prstGeom prst="rect">
            <a:avLst/>
          </a:prstGeom>
          <a:noFill/>
        </p:spPr>
        <p:txBody>
          <a:bodyPr wrap="square">
            <a:spAutoFit/>
          </a:bodyPr>
          <a:lstStyle/>
          <a:p>
            <a:r>
              <a:rPr lang="en-US" sz="2400" dirty="0">
                <a:latin typeface="Consolas" panose="020B0609020204030204" pitchFamily="49" charset="0"/>
                <a:ea typeface="MS UI Gothic" panose="020B0600070205080204" pitchFamily="34" charset="-128"/>
              </a:rPr>
              <a:t>&lt; presented by /&gt;</a:t>
            </a:r>
          </a:p>
        </p:txBody>
      </p:sp>
      <p:sp>
        <p:nvSpPr>
          <p:cNvPr id="3" name="TextBox 2">
            <a:extLst>
              <a:ext uri="{FF2B5EF4-FFF2-40B4-BE49-F238E27FC236}">
                <a16:creationId xmlns:a16="http://schemas.microsoft.com/office/drawing/2014/main" id="{441A4D19-9D48-1B74-6447-AFBB3BC3D87D}"/>
              </a:ext>
            </a:extLst>
          </p:cNvPr>
          <p:cNvSpPr txBox="1"/>
          <p:nvPr/>
        </p:nvSpPr>
        <p:spPr>
          <a:xfrm>
            <a:off x="474852" y="4894641"/>
            <a:ext cx="6966711" cy="461665"/>
          </a:xfrm>
          <a:prstGeom prst="rect">
            <a:avLst/>
          </a:prstGeom>
          <a:noFill/>
        </p:spPr>
        <p:txBody>
          <a:bodyPr wrap="square">
            <a:spAutoFit/>
          </a:bodyPr>
          <a:lstStyle/>
          <a:p>
            <a:r>
              <a:rPr lang="en-US" sz="2400" dirty="0">
                <a:latin typeface="Consolas" panose="020B0609020204030204" pitchFamily="49" charset="0"/>
                <a:ea typeface="MS UI Gothic" panose="020B0600070205080204" pitchFamily="34" charset="-128"/>
              </a:rPr>
              <a:t>web dev group 1: </a:t>
            </a:r>
            <a:r>
              <a:rPr lang="en-US" sz="2400" dirty="0" err="1">
                <a:latin typeface="Consolas" panose="020B0609020204030204" pitchFamily="49" charset="0"/>
                <a:ea typeface="MS UI Gothic" panose="020B0600070205080204" pitchFamily="34" charset="-128"/>
              </a:rPr>
              <a:t>cyber_sentinels</a:t>
            </a:r>
            <a:endParaRPr lang="en-US" sz="2400" dirty="0">
              <a:latin typeface="Consolas" panose="020B0609020204030204" pitchFamily="49" charset="0"/>
              <a:ea typeface="MS UI Gothic" panose="020B0600070205080204" pitchFamily="34" charset="-128"/>
            </a:endParaRPr>
          </a:p>
        </p:txBody>
      </p:sp>
      <p:pic>
        <p:nvPicPr>
          <p:cNvPr id="6" name="Picture 8" descr="Typing Videos, Download The BEST Free 4k Stock Video Footage &amp; Typing HD  Video Clips">
            <a:extLst>
              <a:ext uri="{FF2B5EF4-FFF2-40B4-BE49-F238E27FC236}">
                <a16:creationId xmlns:a16="http://schemas.microsoft.com/office/drawing/2014/main" id="{0B85831B-47B8-AD1D-DB1E-01B7276A9EB7}"/>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10000"/>
                    </a14:imgEffect>
                    <a14:imgEffect>
                      <a14:saturation sat="90000"/>
                    </a14:imgEffect>
                    <a14:imgEffect>
                      <a14:brightnessContrast bright="-5000"/>
                    </a14:imgEffect>
                  </a14:imgLayer>
                </a14:imgProps>
              </a:ext>
              <a:ext uri="{28A0092B-C50C-407E-A947-70E740481C1C}">
                <a14:useLocalDpi xmlns:a14="http://schemas.microsoft.com/office/drawing/2010/main" val="0"/>
              </a:ext>
            </a:extLst>
          </a:blip>
          <a:srcRect t="25284" b="14074"/>
          <a:stretch/>
        </p:blipFill>
        <p:spPr bwMode="auto">
          <a:xfrm>
            <a:off x="0" y="0"/>
            <a:ext cx="12192000" cy="4158828"/>
          </a:xfrm>
          <a:prstGeom prst="rect">
            <a:avLst/>
          </a:prstGeom>
          <a:noFill/>
        </p:spPr>
      </p:pic>
      <p:sp>
        <p:nvSpPr>
          <p:cNvPr id="10" name="Rectangle 9">
            <a:extLst>
              <a:ext uri="{FF2B5EF4-FFF2-40B4-BE49-F238E27FC236}">
                <a16:creationId xmlns:a16="http://schemas.microsoft.com/office/drawing/2014/main" id="{74E40B4B-B01B-6869-6F08-C5F449E63356}"/>
              </a:ext>
            </a:extLst>
          </p:cNvPr>
          <p:cNvSpPr/>
          <p:nvPr/>
        </p:nvSpPr>
        <p:spPr>
          <a:xfrm>
            <a:off x="0" y="0"/>
            <a:ext cx="12192000" cy="4158828"/>
          </a:xfrm>
          <a:prstGeom prst="rect">
            <a:avLst/>
          </a:prstGeom>
          <a:solidFill>
            <a:schemeClr val="bg1">
              <a:lumMod val="85000"/>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FDA865F6-C4F7-E369-72F0-2D433B0F8B41}"/>
              </a:ext>
            </a:extLst>
          </p:cNvPr>
          <p:cNvSpPr txBox="1"/>
          <p:nvPr/>
        </p:nvSpPr>
        <p:spPr>
          <a:xfrm>
            <a:off x="232153" y="3280943"/>
            <a:ext cx="9347202" cy="706732"/>
          </a:xfrm>
          <a:prstGeom prst="rect">
            <a:avLst/>
          </a:prstGeom>
          <a:noFill/>
        </p:spPr>
        <p:txBody>
          <a:bodyPr wrap="square">
            <a:spAutoFit/>
          </a:bodyPr>
          <a:lstStyle/>
          <a:p>
            <a:pPr>
              <a:lnSpc>
                <a:spcPct val="70000"/>
              </a:lnSpc>
            </a:pPr>
            <a:r>
              <a:rPr lang="en-US" sz="5400" b="1" spc="600" dirty="0">
                <a:latin typeface="Consolas" panose="020B0609020204030204" pitchFamily="49" charset="0"/>
                <a:ea typeface="MS UI Gothic" panose="020B0600070205080204" pitchFamily="34" charset="-128"/>
              </a:rPr>
              <a:t>end of presentation;</a:t>
            </a:r>
          </a:p>
        </p:txBody>
      </p:sp>
      <p:sp>
        <p:nvSpPr>
          <p:cNvPr id="12" name="Rectangle 11">
            <a:extLst>
              <a:ext uri="{FF2B5EF4-FFF2-40B4-BE49-F238E27FC236}">
                <a16:creationId xmlns:a16="http://schemas.microsoft.com/office/drawing/2014/main" id="{93DAA0CF-BE5D-B4F7-F51B-0D31684F01C5}"/>
              </a:ext>
            </a:extLst>
          </p:cNvPr>
          <p:cNvSpPr/>
          <p:nvPr/>
        </p:nvSpPr>
        <p:spPr>
          <a:xfrm>
            <a:off x="232152" y="2930590"/>
            <a:ext cx="4389120" cy="179200"/>
          </a:xfrm>
          <a:prstGeom prst="rect">
            <a:avLst/>
          </a:prstGeom>
          <a:solidFill>
            <a:srgbClr val="FFB7B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66ADA91-4AA0-B072-DB5D-797F865C07F0}"/>
              </a:ext>
            </a:extLst>
          </p:cNvPr>
          <p:cNvSpPr/>
          <p:nvPr/>
        </p:nvSpPr>
        <p:spPr>
          <a:xfrm rot="16200000">
            <a:off x="-272608" y="4895755"/>
            <a:ext cx="1188720" cy="179200"/>
          </a:xfrm>
          <a:prstGeom prst="rect">
            <a:avLst/>
          </a:prstGeom>
          <a:solidFill>
            <a:srgbClr val="FFE5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96094F85-C8BB-3A37-2BB4-0B0620018BB9}"/>
              </a:ext>
            </a:extLst>
          </p:cNvPr>
          <p:cNvSpPr txBox="1"/>
          <p:nvPr/>
        </p:nvSpPr>
        <p:spPr>
          <a:xfrm>
            <a:off x="1097152" y="5434515"/>
            <a:ext cx="8288148" cy="1200329"/>
          </a:xfrm>
          <a:prstGeom prst="rect">
            <a:avLst/>
          </a:prstGeom>
          <a:noFill/>
        </p:spPr>
        <p:txBody>
          <a:bodyPr wrap="square">
            <a:spAutoFit/>
          </a:bodyPr>
          <a:lstStyle/>
          <a:p>
            <a:r>
              <a:rPr lang="en-US" sz="2400" dirty="0" err="1">
                <a:latin typeface="Consolas" panose="020B0609020204030204" pitchFamily="49" charset="0"/>
                <a:ea typeface="MS UI Gothic" panose="020B0600070205080204" pitchFamily="34" charset="-128"/>
              </a:rPr>
              <a:t>Acebo</a:t>
            </a:r>
            <a:r>
              <a:rPr lang="en-US" sz="2400" dirty="0">
                <a:latin typeface="Consolas" panose="020B0609020204030204" pitchFamily="49" charset="0"/>
                <a:ea typeface="MS UI Gothic" panose="020B0600070205080204" pitchFamily="34" charset="-128"/>
              </a:rPr>
              <a:t>, Jovelyn			Felizardo, Jennifer</a:t>
            </a:r>
          </a:p>
          <a:p>
            <a:r>
              <a:rPr lang="en-US" sz="2400" dirty="0" err="1">
                <a:latin typeface="Consolas" panose="020B0609020204030204" pitchFamily="49" charset="0"/>
                <a:ea typeface="MS UI Gothic" panose="020B0600070205080204" pitchFamily="34" charset="-128"/>
              </a:rPr>
              <a:t>Dayot</a:t>
            </a:r>
            <a:r>
              <a:rPr lang="en-US" sz="2400" dirty="0">
                <a:latin typeface="Consolas" panose="020B0609020204030204" pitchFamily="49" charset="0"/>
                <a:ea typeface="MS UI Gothic" panose="020B0600070205080204" pitchFamily="34" charset="-128"/>
              </a:rPr>
              <a:t>, Gia Celine		Torres, Prince</a:t>
            </a:r>
          </a:p>
          <a:p>
            <a:r>
              <a:rPr lang="en-US" sz="2400" dirty="0" err="1">
                <a:latin typeface="Consolas" panose="020B0609020204030204" pitchFamily="49" charset="0"/>
                <a:ea typeface="MS UI Gothic" panose="020B0600070205080204" pitchFamily="34" charset="-128"/>
              </a:rPr>
              <a:t>Duerme</a:t>
            </a:r>
            <a:r>
              <a:rPr lang="en-US" sz="2400" dirty="0">
                <a:latin typeface="Consolas" panose="020B0609020204030204" pitchFamily="49" charset="0"/>
                <a:ea typeface="MS UI Gothic" panose="020B0600070205080204" pitchFamily="34" charset="-128"/>
              </a:rPr>
              <a:t>, Ma. Angeline</a:t>
            </a:r>
          </a:p>
        </p:txBody>
      </p:sp>
      <p:sp>
        <p:nvSpPr>
          <p:cNvPr id="16" name="Rectangle 15">
            <a:extLst>
              <a:ext uri="{FF2B5EF4-FFF2-40B4-BE49-F238E27FC236}">
                <a16:creationId xmlns:a16="http://schemas.microsoft.com/office/drawing/2014/main" id="{83531237-B3D6-D541-D087-B97CF2BD42DD}"/>
              </a:ext>
            </a:extLst>
          </p:cNvPr>
          <p:cNvSpPr/>
          <p:nvPr/>
        </p:nvSpPr>
        <p:spPr>
          <a:xfrm rot="16200000">
            <a:off x="10893232" y="1029694"/>
            <a:ext cx="1920240" cy="179200"/>
          </a:xfrm>
          <a:prstGeom prst="rect">
            <a:avLst/>
          </a:prstGeom>
          <a:solidFill>
            <a:schemeClr val="accent5">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21507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276</TotalTime>
  <Words>235</Words>
  <Application>Microsoft Office PowerPoint</Application>
  <PresentationFormat>Widescreen</PresentationFormat>
  <Paragraphs>45</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Insert title</dc:title>
  <dc:creator>gilbertanghelo.duerme</dc:creator>
  <cp:lastModifiedBy>gilbertanghelo.duerme</cp:lastModifiedBy>
  <cp:revision>23</cp:revision>
  <dcterms:created xsi:type="dcterms:W3CDTF">2023-12-14T07:28:16Z</dcterms:created>
  <dcterms:modified xsi:type="dcterms:W3CDTF">2023-12-16T00:13:03Z</dcterms:modified>
</cp:coreProperties>
</file>

<file path=docProps/thumbnail.jpeg>
</file>